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notesMasterIdLst>
    <p:notesMasterId r:id="rId18"/>
  </p:notesMasterIdLst>
  <p:sldIdLst>
    <p:sldId id="257" r:id="rId5"/>
    <p:sldId id="261" r:id="rId6"/>
    <p:sldId id="341" r:id="rId7"/>
    <p:sldId id="342" r:id="rId8"/>
    <p:sldId id="343" r:id="rId9"/>
    <p:sldId id="344" r:id="rId10"/>
    <p:sldId id="345" r:id="rId11"/>
    <p:sldId id="346" r:id="rId12"/>
    <p:sldId id="347" r:id="rId13"/>
    <p:sldId id="348" r:id="rId14"/>
    <p:sldId id="349" r:id="rId15"/>
    <p:sldId id="350" r:id="rId16"/>
    <p:sldId id="35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387" autoAdjust="0"/>
  </p:normalViewPr>
  <p:slideViewPr>
    <p:cSldViewPr snapToGrid="0">
      <p:cViewPr varScale="1">
        <p:scale>
          <a:sx n="67" d="100"/>
          <a:sy n="67" d="100"/>
        </p:scale>
        <p:origin x="8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1EE3279E-B33B-465E-B50E-FDDC8745734E}"/>
    <pc:docChg chg="delSld">
      <pc:chgData name="Sally North" userId="52e2d7fe0a4c5456" providerId="LiveId" clId="{1EE3279E-B33B-465E-B50E-FDDC8745734E}" dt="2021-04-09T14:44:53.755" v="1" actId="47"/>
      <pc:docMkLst>
        <pc:docMk/>
      </pc:docMkLst>
      <pc:sldChg chg="del">
        <pc:chgData name="Sally North" userId="52e2d7fe0a4c5456" providerId="LiveId" clId="{1EE3279E-B33B-465E-B50E-FDDC8745734E}" dt="2021-04-09T14:44:39.901" v="0" actId="47"/>
        <pc:sldMkLst>
          <pc:docMk/>
          <pc:sldMk cId="3110626934" sldId="262"/>
        </pc:sldMkLst>
      </pc:sldChg>
      <pc:sldChg chg="del">
        <pc:chgData name="Sally North" userId="52e2d7fe0a4c5456" providerId="LiveId" clId="{1EE3279E-B33B-465E-B50E-FDDC8745734E}" dt="2021-04-09T14:44:39.901" v="0" actId="47"/>
        <pc:sldMkLst>
          <pc:docMk/>
          <pc:sldMk cId="3788351639" sldId="263"/>
        </pc:sldMkLst>
      </pc:sldChg>
      <pc:sldChg chg="del">
        <pc:chgData name="Sally North" userId="52e2d7fe0a4c5456" providerId="LiveId" clId="{1EE3279E-B33B-465E-B50E-FDDC8745734E}" dt="2021-04-09T14:44:39.901" v="0" actId="47"/>
        <pc:sldMkLst>
          <pc:docMk/>
          <pc:sldMk cId="761134644" sldId="264"/>
        </pc:sldMkLst>
      </pc:sldChg>
      <pc:sldChg chg="del">
        <pc:chgData name="Sally North" userId="52e2d7fe0a4c5456" providerId="LiveId" clId="{1EE3279E-B33B-465E-B50E-FDDC8745734E}" dt="2021-04-09T14:44:39.901" v="0" actId="47"/>
        <pc:sldMkLst>
          <pc:docMk/>
          <pc:sldMk cId="3180016673" sldId="265"/>
        </pc:sldMkLst>
      </pc:sldChg>
      <pc:sldChg chg="del">
        <pc:chgData name="Sally North" userId="52e2d7fe0a4c5456" providerId="LiveId" clId="{1EE3279E-B33B-465E-B50E-FDDC8745734E}" dt="2021-04-09T14:44:39.901" v="0" actId="47"/>
        <pc:sldMkLst>
          <pc:docMk/>
          <pc:sldMk cId="319455814" sldId="266"/>
        </pc:sldMkLst>
      </pc:sldChg>
      <pc:sldChg chg="del">
        <pc:chgData name="Sally North" userId="52e2d7fe0a4c5456" providerId="LiveId" clId="{1EE3279E-B33B-465E-B50E-FDDC8745734E}" dt="2021-04-09T14:44:39.901" v="0" actId="47"/>
        <pc:sldMkLst>
          <pc:docMk/>
          <pc:sldMk cId="50757276" sldId="267"/>
        </pc:sldMkLst>
      </pc:sldChg>
      <pc:sldChg chg="del">
        <pc:chgData name="Sally North" userId="52e2d7fe0a4c5456" providerId="LiveId" clId="{1EE3279E-B33B-465E-B50E-FDDC8745734E}" dt="2021-04-09T14:44:39.901" v="0" actId="47"/>
        <pc:sldMkLst>
          <pc:docMk/>
          <pc:sldMk cId="3421650936" sldId="268"/>
        </pc:sldMkLst>
      </pc:sldChg>
      <pc:sldChg chg="del">
        <pc:chgData name="Sally North" userId="52e2d7fe0a4c5456" providerId="LiveId" clId="{1EE3279E-B33B-465E-B50E-FDDC8745734E}" dt="2021-04-09T14:44:39.901" v="0" actId="47"/>
        <pc:sldMkLst>
          <pc:docMk/>
          <pc:sldMk cId="737066346" sldId="269"/>
        </pc:sldMkLst>
      </pc:sldChg>
      <pc:sldChg chg="del">
        <pc:chgData name="Sally North" userId="52e2d7fe0a4c5456" providerId="LiveId" clId="{1EE3279E-B33B-465E-B50E-FDDC8745734E}" dt="2021-04-09T14:44:39.901" v="0" actId="47"/>
        <pc:sldMkLst>
          <pc:docMk/>
          <pc:sldMk cId="673060798" sldId="270"/>
        </pc:sldMkLst>
      </pc:sldChg>
      <pc:sldChg chg="del">
        <pc:chgData name="Sally North" userId="52e2d7fe0a4c5456" providerId="LiveId" clId="{1EE3279E-B33B-465E-B50E-FDDC8745734E}" dt="2021-04-09T14:44:39.901" v="0" actId="47"/>
        <pc:sldMkLst>
          <pc:docMk/>
          <pc:sldMk cId="679324127" sldId="271"/>
        </pc:sldMkLst>
      </pc:sldChg>
      <pc:sldChg chg="del">
        <pc:chgData name="Sally North" userId="52e2d7fe0a4c5456" providerId="LiveId" clId="{1EE3279E-B33B-465E-B50E-FDDC8745734E}" dt="2021-04-09T14:44:39.901" v="0" actId="47"/>
        <pc:sldMkLst>
          <pc:docMk/>
          <pc:sldMk cId="3523231640" sldId="272"/>
        </pc:sldMkLst>
      </pc:sldChg>
      <pc:sldChg chg="del">
        <pc:chgData name="Sally North" userId="52e2d7fe0a4c5456" providerId="LiveId" clId="{1EE3279E-B33B-465E-B50E-FDDC8745734E}" dt="2021-04-09T14:44:39.901" v="0" actId="47"/>
        <pc:sldMkLst>
          <pc:docMk/>
          <pc:sldMk cId="1277620888" sldId="273"/>
        </pc:sldMkLst>
      </pc:sldChg>
      <pc:sldChg chg="del">
        <pc:chgData name="Sally North" userId="52e2d7fe0a4c5456" providerId="LiveId" clId="{1EE3279E-B33B-465E-B50E-FDDC8745734E}" dt="2021-04-09T14:44:39.901" v="0" actId="47"/>
        <pc:sldMkLst>
          <pc:docMk/>
          <pc:sldMk cId="2747125377" sldId="274"/>
        </pc:sldMkLst>
      </pc:sldChg>
      <pc:sldChg chg="del">
        <pc:chgData name="Sally North" userId="52e2d7fe0a4c5456" providerId="LiveId" clId="{1EE3279E-B33B-465E-B50E-FDDC8745734E}" dt="2021-04-09T14:44:39.901" v="0" actId="47"/>
        <pc:sldMkLst>
          <pc:docMk/>
          <pc:sldMk cId="3052076691" sldId="275"/>
        </pc:sldMkLst>
      </pc:sldChg>
      <pc:sldChg chg="del">
        <pc:chgData name="Sally North" userId="52e2d7fe0a4c5456" providerId="LiveId" clId="{1EE3279E-B33B-465E-B50E-FDDC8745734E}" dt="2021-04-09T14:44:39.901" v="0" actId="47"/>
        <pc:sldMkLst>
          <pc:docMk/>
          <pc:sldMk cId="4258564515" sldId="276"/>
        </pc:sldMkLst>
      </pc:sldChg>
      <pc:sldChg chg="del">
        <pc:chgData name="Sally North" userId="52e2d7fe0a4c5456" providerId="LiveId" clId="{1EE3279E-B33B-465E-B50E-FDDC8745734E}" dt="2021-04-09T14:44:39.901" v="0" actId="47"/>
        <pc:sldMkLst>
          <pc:docMk/>
          <pc:sldMk cId="2234287798" sldId="277"/>
        </pc:sldMkLst>
      </pc:sldChg>
      <pc:sldChg chg="del">
        <pc:chgData name="Sally North" userId="52e2d7fe0a4c5456" providerId="LiveId" clId="{1EE3279E-B33B-465E-B50E-FDDC8745734E}" dt="2021-04-09T14:44:39.901" v="0" actId="47"/>
        <pc:sldMkLst>
          <pc:docMk/>
          <pc:sldMk cId="1412061647" sldId="278"/>
        </pc:sldMkLst>
      </pc:sldChg>
      <pc:sldChg chg="del">
        <pc:chgData name="Sally North" userId="52e2d7fe0a4c5456" providerId="LiveId" clId="{1EE3279E-B33B-465E-B50E-FDDC8745734E}" dt="2021-04-09T14:44:39.901" v="0" actId="47"/>
        <pc:sldMkLst>
          <pc:docMk/>
          <pc:sldMk cId="207251046" sldId="279"/>
        </pc:sldMkLst>
      </pc:sldChg>
      <pc:sldChg chg="del">
        <pc:chgData name="Sally North" userId="52e2d7fe0a4c5456" providerId="LiveId" clId="{1EE3279E-B33B-465E-B50E-FDDC8745734E}" dt="2021-04-09T14:44:39.901" v="0" actId="47"/>
        <pc:sldMkLst>
          <pc:docMk/>
          <pc:sldMk cId="4083320279" sldId="280"/>
        </pc:sldMkLst>
      </pc:sldChg>
      <pc:sldChg chg="del">
        <pc:chgData name="Sally North" userId="52e2d7fe0a4c5456" providerId="LiveId" clId="{1EE3279E-B33B-465E-B50E-FDDC8745734E}" dt="2021-04-09T14:44:39.901" v="0" actId="47"/>
        <pc:sldMkLst>
          <pc:docMk/>
          <pc:sldMk cId="4042555618" sldId="281"/>
        </pc:sldMkLst>
      </pc:sldChg>
      <pc:sldChg chg="del">
        <pc:chgData name="Sally North" userId="52e2d7fe0a4c5456" providerId="LiveId" clId="{1EE3279E-B33B-465E-B50E-FDDC8745734E}" dt="2021-04-09T14:44:39.901" v="0" actId="47"/>
        <pc:sldMkLst>
          <pc:docMk/>
          <pc:sldMk cId="3323586288" sldId="282"/>
        </pc:sldMkLst>
      </pc:sldChg>
      <pc:sldChg chg="del">
        <pc:chgData name="Sally North" userId="52e2d7fe0a4c5456" providerId="LiveId" clId="{1EE3279E-B33B-465E-B50E-FDDC8745734E}" dt="2021-04-09T14:44:39.901" v="0" actId="47"/>
        <pc:sldMkLst>
          <pc:docMk/>
          <pc:sldMk cId="318850134" sldId="283"/>
        </pc:sldMkLst>
      </pc:sldChg>
      <pc:sldChg chg="del">
        <pc:chgData name="Sally North" userId="52e2d7fe0a4c5456" providerId="LiveId" clId="{1EE3279E-B33B-465E-B50E-FDDC8745734E}" dt="2021-04-09T14:44:39.901" v="0" actId="47"/>
        <pc:sldMkLst>
          <pc:docMk/>
          <pc:sldMk cId="2441534812" sldId="285"/>
        </pc:sldMkLst>
      </pc:sldChg>
      <pc:sldChg chg="del">
        <pc:chgData name="Sally North" userId="52e2d7fe0a4c5456" providerId="LiveId" clId="{1EE3279E-B33B-465E-B50E-FDDC8745734E}" dt="2021-04-09T14:44:39.901" v="0" actId="47"/>
        <pc:sldMkLst>
          <pc:docMk/>
          <pc:sldMk cId="1052782299" sldId="286"/>
        </pc:sldMkLst>
      </pc:sldChg>
      <pc:sldChg chg="del">
        <pc:chgData name="Sally North" userId="52e2d7fe0a4c5456" providerId="LiveId" clId="{1EE3279E-B33B-465E-B50E-FDDC8745734E}" dt="2021-04-09T14:44:39.901" v="0" actId="47"/>
        <pc:sldMkLst>
          <pc:docMk/>
          <pc:sldMk cId="1383452453" sldId="287"/>
        </pc:sldMkLst>
      </pc:sldChg>
      <pc:sldChg chg="del">
        <pc:chgData name="Sally North" userId="52e2d7fe0a4c5456" providerId="LiveId" clId="{1EE3279E-B33B-465E-B50E-FDDC8745734E}" dt="2021-04-09T14:44:39.901" v="0" actId="47"/>
        <pc:sldMkLst>
          <pc:docMk/>
          <pc:sldMk cId="1206833506" sldId="289"/>
        </pc:sldMkLst>
      </pc:sldChg>
      <pc:sldChg chg="del">
        <pc:chgData name="Sally North" userId="52e2d7fe0a4c5456" providerId="LiveId" clId="{1EE3279E-B33B-465E-B50E-FDDC8745734E}" dt="2021-04-09T14:44:39.901" v="0" actId="47"/>
        <pc:sldMkLst>
          <pc:docMk/>
          <pc:sldMk cId="2548120705" sldId="290"/>
        </pc:sldMkLst>
      </pc:sldChg>
      <pc:sldChg chg="del">
        <pc:chgData name="Sally North" userId="52e2d7fe0a4c5456" providerId="LiveId" clId="{1EE3279E-B33B-465E-B50E-FDDC8745734E}" dt="2021-04-09T14:44:39.901" v="0" actId="47"/>
        <pc:sldMkLst>
          <pc:docMk/>
          <pc:sldMk cId="3347911059" sldId="291"/>
        </pc:sldMkLst>
      </pc:sldChg>
      <pc:sldChg chg="del">
        <pc:chgData name="Sally North" userId="52e2d7fe0a4c5456" providerId="LiveId" clId="{1EE3279E-B33B-465E-B50E-FDDC8745734E}" dt="2021-04-09T14:44:39.901" v="0" actId="47"/>
        <pc:sldMkLst>
          <pc:docMk/>
          <pc:sldMk cId="3552281367" sldId="292"/>
        </pc:sldMkLst>
      </pc:sldChg>
      <pc:sldChg chg="del">
        <pc:chgData name="Sally North" userId="52e2d7fe0a4c5456" providerId="LiveId" clId="{1EE3279E-B33B-465E-B50E-FDDC8745734E}" dt="2021-04-09T14:44:39.901" v="0" actId="47"/>
        <pc:sldMkLst>
          <pc:docMk/>
          <pc:sldMk cId="3871623653" sldId="293"/>
        </pc:sldMkLst>
      </pc:sldChg>
      <pc:sldChg chg="del">
        <pc:chgData name="Sally North" userId="52e2d7fe0a4c5456" providerId="LiveId" clId="{1EE3279E-B33B-465E-B50E-FDDC8745734E}" dt="2021-04-09T14:44:39.901" v="0" actId="47"/>
        <pc:sldMkLst>
          <pc:docMk/>
          <pc:sldMk cId="819412869" sldId="294"/>
        </pc:sldMkLst>
      </pc:sldChg>
      <pc:sldChg chg="del">
        <pc:chgData name="Sally North" userId="52e2d7fe0a4c5456" providerId="LiveId" clId="{1EE3279E-B33B-465E-B50E-FDDC8745734E}" dt="2021-04-09T14:44:39.901" v="0" actId="47"/>
        <pc:sldMkLst>
          <pc:docMk/>
          <pc:sldMk cId="2230478582" sldId="295"/>
        </pc:sldMkLst>
      </pc:sldChg>
      <pc:sldChg chg="del">
        <pc:chgData name="Sally North" userId="52e2d7fe0a4c5456" providerId="LiveId" clId="{1EE3279E-B33B-465E-B50E-FDDC8745734E}" dt="2021-04-09T14:44:39.901" v="0" actId="47"/>
        <pc:sldMkLst>
          <pc:docMk/>
          <pc:sldMk cId="808100279" sldId="296"/>
        </pc:sldMkLst>
      </pc:sldChg>
      <pc:sldChg chg="del">
        <pc:chgData name="Sally North" userId="52e2d7fe0a4c5456" providerId="LiveId" clId="{1EE3279E-B33B-465E-B50E-FDDC8745734E}" dt="2021-04-09T14:44:39.901" v="0" actId="47"/>
        <pc:sldMkLst>
          <pc:docMk/>
          <pc:sldMk cId="3076249660" sldId="297"/>
        </pc:sldMkLst>
      </pc:sldChg>
      <pc:sldChg chg="del">
        <pc:chgData name="Sally North" userId="52e2d7fe0a4c5456" providerId="LiveId" clId="{1EE3279E-B33B-465E-B50E-FDDC8745734E}" dt="2021-04-09T14:44:39.901" v="0" actId="47"/>
        <pc:sldMkLst>
          <pc:docMk/>
          <pc:sldMk cId="3811264205" sldId="298"/>
        </pc:sldMkLst>
      </pc:sldChg>
      <pc:sldChg chg="del">
        <pc:chgData name="Sally North" userId="52e2d7fe0a4c5456" providerId="LiveId" clId="{1EE3279E-B33B-465E-B50E-FDDC8745734E}" dt="2021-04-09T14:44:39.901" v="0" actId="47"/>
        <pc:sldMkLst>
          <pc:docMk/>
          <pc:sldMk cId="1338137425" sldId="299"/>
        </pc:sldMkLst>
      </pc:sldChg>
      <pc:sldChg chg="del">
        <pc:chgData name="Sally North" userId="52e2d7fe0a4c5456" providerId="LiveId" clId="{1EE3279E-B33B-465E-B50E-FDDC8745734E}" dt="2021-04-09T14:44:39.901" v="0" actId="47"/>
        <pc:sldMkLst>
          <pc:docMk/>
          <pc:sldMk cId="1337469714" sldId="300"/>
        </pc:sldMkLst>
      </pc:sldChg>
      <pc:sldChg chg="del">
        <pc:chgData name="Sally North" userId="52e2d7fe0a4c5456" providerId="LiveId" clId="{1EE3279E-B33B-465E-B50E-FDDC8745734E}" dt="2021-04-09T14:44:39.901" v="0" actId="47"/>
        <pc:sldMkLst>
          <pc:docMk/>
          <pc:sldMk cId="4082867018" sldId="301"/>
        </pc:sldMkLst>
      </pc:sldChg>
      <pc:sldChg chg="del">
        <pc:chgData name="Sally North" userId="52e2d7fe0a4c5456" providerId="LiveId" clId="{1EE3279E-B33B-465E-B50E-FDDC8745734E}" dt="2021-04-09T14:44:39.901" v="0" actId="47"/>
        <pc:sldMkLst>
          <pc:docMk/>
          <pc:sldMk cId="3667073053" sldId="302"/>
        </pc:sldMkLst>
      </pc:sldChg>
      <pc:sldChg chg="del">
        <pc:chgData name="Sally North" userId="52e2d7fe0a4c5456" providerId="LiveId" clId="{1EE3279E-B33B-465E-B50E-FDDC8745734E}" dt="2021-04-09T14:44:39.901" v="0" actId="47"/>
        <pc:sldMkLst>
          <pc:docMk/>
          <pc:sldMk cId="824799615" sldId="303"/>
        </pc:sldMkLst>
      </pc:sldChg>
      <pc:sldChg chg="del">
        <pc:chgData name="Sally North" userId="52e2d7fe0a4c5456" providerId="LiveId" clId="{1EE3279E-B33B-465E-B50E-FDDC8745734E}" dt="2021-04-09T14:44:39.901" v="0" actId="47"/>
        <pc:sldMkLst>
          <pc:docMk/>
          <pc:sldMk cId="3017860830" sldId="304"/>
        </pc:sldMkLst>
      </pc:sldChg>
      <pc:sldChg chg="del">
        <pc:chgData name="Sally North" userId="52e2d7fe0a4c5456" providerId="LiveId" clId="{1EE3279E-B33B-465E-B50E-FDDC8745734E}" dt="2021-04-09T14:44:39.901" v="0" actId="47"/>
        <pc:sldMkLst>
          <pc:docMk/>
          <pc:sldMk cId="3323368001" sldId="305"/>
        </pc:sldMkLst>
      </pc:sldChg>
      <pc:sldChg chg="del">
        <pc:chgData name="Sally North" userId="52e2d7fe0a4c5456" providerId="LiveId" clId="{1EE3279E-B33B-465E-B50E-FDDC8745734E}" dt="2021-04-09T14:44:39.901" v="0" actId="47"/>
        <pc:sldMkLst>
          <pc:docMk/>
          <pc:sldMk cId="2691005875" sldId="306"/>
        </pc:sldMkLst>
      </pc:sldChg>
      <pc:sldChg chg="del">
        <pc:chgData name="Sally North" userId="52e2d7fe0a4c5456" providerId="LiveId" clId="{1EE3279E-B33B-465E-B50E-FDDC8745734E}" dt="2021-04-09T14:44:39.901" v="0" actId="47"/>
        <pc:sldMkLst>
          <pc:docMk/>
          <pc:sldMk cId="3267672151" sldId="307"/>
        </pc:sldMkLst>
      </pc:sldChg>
      <pc:sldChg chg="del">
        <pc:chgData name="Sally North" userId="52e2d7fe0a4c5456" providerId="LiveId" clId="{1EE3279E-B33B-465E-B50E-FDDC8745734E}" dt="2021-04-09T14:44:39.901" v="0" actId="47"/>
        <pc:sldMkLst>
          <pc:docMk/>
          <pc:sldMk cId="510098685" sldId="308"/>
        </pc:sldMkLst>
      </pc:sldChg>
      <pc:sldChg chg="del">
        <pc:chgData name="Sally North" userId="52e2d7fe0a4c5456" providerId="LiveId" clId="{1EE3279E-B33B-465E-B50E-FDDC8745734E}" dt="2021-04-09T14:44:39.901" v="0" actId="47"/>
        <pc:sldMkLst>
          <pc:docMk/>
          <pc:sldMk cId="3390097740" sldId="309"/>
        </pc:sldMkLst>
      </pc:sldChg>
      <pc:sldChg chg="del">
        <pc:chgData name="Sally North" userId="52e2d7fe0a4c5456" providerId="LiveId" clId="{1EE3279E-B33B-465E-B50E-FDDC8745734E}" dt="2021-04-09T14:44:39.901" v="0" actId="47"/>
        <pc:sldMkLst>
          <pc:docMk/>
          <pc:sldMk cId="3303968471" sldId="310"/>
        </pc:sldMkLst>
      </pc:sldChg>
      <pc:sldChg chg="del">
        <pc:chgData name="Sally North" userId="52e2d7fe0a4c5456" providerId="LiveId" clId="{1EE3279E-B33B-465E-B50E-FDDC8745734E}" dt="2021-04-09T14:44:39.901" v="0" actId="47"/>
        <pc:sldMkLst>
          <pc:docMk/>
          <pc:sldMk cId="1847677192" sldId="311"/>
        </pc:sldMkLst>
      </pc:sldChg>
      <pc:sldChg chg="del">
        <pc:chgData name="Sally North" userId="52e2d7fe0a4c5456" providerId="LiveId" clId="{1EE3279E-B33B-465E-B50E-FDDC8745734E}" dt="2021-04-09T14:44:39.901" v="0" actId="47"/>
        <pc:sldMkLst>
          <pc:docMk/>
          <pc:sldMk cId="3318688451" sldId="312"/>
        </pc:sldMkLst>
      </pc:sldChg>
      <pc:sldChg chg="del">
        <pc:chgData name="Sally North" userId="52e2d7fe0a4c5456" providerId="LiveId" clId="{1EE3279E-B33B-465E-B50E-FDDC8745734E}" dt="2021-04-09T14:44:39.901" v="0" actId="47"/>
        <pc:sldMkLst>
          <pc:docMk/>
          <pc:sldMk cId="1082797352" sldId="313"/>
        </pc:sldMkLst>
      </pc:sldChg>
      <pc:sldChg chg="del">
        <pc:chgData name="Sally North" userId="52e2d7fe0a4c5456" providerId="LiveId" clId="{1EE3279E-B33B-465E-B50E-FDDC8745734E}" dt="2021-04-09T14:44:39.901" v="0" actId="47"/>
        <pc:sldMkLst>
          <pc:docMk/>
          <pc:sldMk cId="1234430658" sldId="314"/>
        </pc:sldMkLst>
      </pc:sldChg>
      <pc:sldChg chg="del">
        <pc:chgData name="Sally North" userId="52e2d7fe0a4c5456" providerId="LiveId" clId="{1EE3279E-B33B-465E-B50E-FDDC8745734E}" dt="2021-04-09T14:44:39.901" v="0" actId="47"/>
        <pc:sldMkLst>
          <pc:docMk/>
          <pc:sldMk cId="936137862" sldId="315"/>
        </pc:sldMkLst>
      </pc:sldChg>
      <pc:sldChg chg="del">
        <pc:chgData name="Sally North" userId="52e2d7fe0a4c5456" providerId="LiveId" clId="{1EE3279E-B33B-465E-B50E-FDDC8745734E}" dt="2021-04-09T14:44:39.901" v="0" actId="47"/>
        <pc:sldMkLst>
          <pc:docMk/>
          <pc:sldMk cId="3851017874" sldId="316"/>
        </pc:sldMkLst>
      </pc:sldChg>
      <pc:sldChg chg="del">
        <pc:chgData name="Sally North" userId="52e2d7fe0a4c5456" providerId="LiveId" clId="{1EE3279E-B33B-465E-B50E-FDDC8745734E}" dt="2021-04-09T14:44:39.901" v="0" actId="47"/>
        <pc:sldMkLst>
          <pc:docMk/>
          <pc:sldMk cId="425280509" sldId="317"/>
        </pc:sldMkLst>
      </pc:sldChg>
      <pc:sldChg chg="del">
        <pc:chgData name="Sally North" userId="52e2d7fe0a4c5456" providerId="LiveId" clId="{1EE3279E-B33B-465E-B50E-FDDC8745734E}" dt="2021-04-09T14:44:39.901" v="0" actId="47"/>
        <pc:sldMkLst>
          <pc:docMk/>
          <pc:sldMk cId="2855575225" sldId="318"/>
        </pc:sldMkLst>
      </pc:sldChg>
      <pc:sldChg chg="del">
        <pc:chgData name="Sally North" userId="52e2d7fe0a4c5456" providerId="LiveId" clId="{1EE3279E-B33B-465E-B50E-FDDC8745734E}" dt="2021-04-09T14:44:39.901" v="0" actId="47"/>
        <pc:sldMkLst>
          <pc:docMk/>
          <pc:sldMk cId="1738943784" sldId="319"/>
        </pc:sldMkLst>
      </pc:sldChg>
      <pc:sldChg chg="del">
        <pc:chgData name="Sally North" userId="52e2d7fe0a4c5456" providerId="LiveId" clId="{1EE3279E-B33B-465E-B50E-FDDC8745734E}" dt="2021-04-09T14:44:39.901" v="0" actId="47"/>
        <pc:sldMkLst>
          <pc:docMk/>
          <pc:sldMk cId="2461097148" sldId="320"/>
        </pc:sldMkLst>
      </pc:sldChg>
      <pc:sldChg chg="del">
        <pc:chgData name="Sally North" userId="52e2d7fe0a4c5456" providerId="LiveId" clId="{1EE3279E-B33B-465E-B50E-FDDC8745734E}" dt="2021-04-09T14:44:39.901" v="0" actId="47"/>
        <pc:sldMkLst>
          <pc:docMk/>
          <pc:sldMk cId="3991393115" sldId="321"/>
        </pc:sldMkLst>
      </pc:sldChg>
      <pc:sldChg chg="del">
        <pc:chgData name="Sally North" userId="52e2d7fe0a4c5456" providerId="LiveId" clId="{1EE3279E-B33B-465E-B50E-FDDC8745734E}" dt="2021-04-09T14:44:39.901" v="0" actId="47"/>
        <pc:sldMkLst>
          <pc:docMk/>
          <pc:sldMk cId="3835991803" sldId="322"/>
        </pc:sldMkLst>
      </pc:sldChg>
      <pc:sldChg chg="del">
        <pc:chgData name="Sally North" userId="52e2d7fe0a4c5456" providerId="LiveId" clId="{1EE3279E-B33B-465E-B50E-FDDC8745734E}" dt="2021-04-09T14:44:39.901" v="0" actId="47"/>
        <pc:sldMkLst>
          <pc:docMk/>
          <pc:sldMk cId="2820348374" sldId="323"/>
        </pc:sldMkLst>
      </pc:sldChg>
      <pc:sldChg chg="del">
        <pc:chgData name="Sally North" userId="52e2d7fe0a4c5456" providerId="LiveId" clId="{1EE3279E-B33B-465E-B50E-FDDC8745734E}" dt="2021-04-09T14:44:39.901" v="0" actId="47"/>
        <pc:sldMkLst>
          <pc:docMk/>
          <pc:sldMk cId="1323835501" sldId="324"/>
        </pc:sldMkLst>
      </pc:sldChg>
      <pc:sldChg chg="del">
        <pc:chgData name="Sally North" userId="52e2d7fe0a4c5456" providerId="LiveId" clId="{1EE3279E-B33B-465E-B50E-FDDC8745734E}" dt="2021-04-09T14:44:39.901" v="0" actId="47"/>
        <pc:sldMkLst>
          <pc:docMk/>
          <pc:sldMk cId="3709424529" sldId="325"/>
        </pc:sldMkLst>
      </pc:sldChg>
      <pc:sldChg chg="del">
        <pc:chgData name="Sally North" userId="52e2d7fe0a4c5456" providerId="LiveId" clId="{1EE3279E-B33B-465E-B50E-FDDC8745734E}" dt="2021-04-09T14:44:39.901" v="0" actId="47"/>
        <pc:sldMkLst>
          <pc:docMk/>
          <pc:sldMk cId="109164189" sldId="326"/>
        </pc:sldMkLst>
      </pc:sldChg>
      <pc:sldChg chg="del">
        <pc:chgData name="Sally North" userId="52e2d7fe0a4c5456" providerId="LiveId" clId="{1EE3279E-B33B-465E-B50E-FDDC8745734E}" dt="2021-04-09T14:44:39.901" v="0" actId="47"/>
        <pc:sldMkLst>
          <pc:docMk/>
          <pc:sldMk cId="3394841945" sldId="327"/>
        </pc:sldMkLst>
      </pc:sldChg>
      <pc:sldChg chg="del">
        <pc:chgData name="Sally North" userId="52e2d7fe0a4c5456" providerId="LiveId" clId="{1EE3279E-B33B-465E-B50E-FDDC8745734E}" dt="2021-04-09T14:44:39.901" v="0" actId="47"/>
        <pc:sldMkLst>
          <pc:docMk/>
          <pc:sldMk cId="1004566940" sldId="328"/>
        </pc:sldMkLst>
      </pc:sldChg>
      <pc:sldChg chg="del">
        <pc:chgData name="Sally North" userId="52e2d7fe0a4c5456" providerId="LiveId" clId="{1EE3279E-B33B-465E-B50E-FDDC8745734E}" dt="2021-04-09T14:44:39.901" v="0" actId="47"/>
        <pc:sldMkLst>
          <pc:docMk/>
          <pc:sldMk cId="2476966367" sldId="329"/>
        </pc:sldMkLst>
      </pc:sldChg>
      <pc:sldChg chg="del">
        <pc:chgData name="Sally North" userId="52e2d7fe0a4c5456" providerId="LiveId" clId="{1EE3279E-B33B-465E-B50E-FDDC8745734E}" dt="2021-04-09T14:44:39.901" v="0" actId="47"/>
        <pc:sldMkLst>
          <pc:docMk/>
          <pc:sldMk cId="3783224924" sldId="330"/>
        </pc:sldMkLst>
      </pc:sldChg>
      <pc:sldChg chg="del">
        <pc:chgData name="Sally North" userId="52e2d7fe0a4c5456" providerId="LiveId" clId="{1EE3279E-B33B-465E-B50E-FDDC8745734E}" dt="2021-04-09T14:44:39.901" v="0" actId="47"/>
        <pc:sldMkLst>
          <pc:docMk/>
          <pc:sldMk cId="2540666768" sldId="331"/>
        </pc:sldMkLst>
      </pc:sldChg>
      <pc:sldChg chg="del">
        <pc:chgData name="Sally North" userId="52e2d7fe0a4c5456" providerId="LiveId" clId="{1EE3279E-B33B-465E-B50E-FDDC8745734E}" dt="2021-04-09T14:44:39.901" v="0" actId="47"/>
        <pc:sldMkLst>
          <pc:docMk/>
          <pc:sldMk cId="3061329837" sldId="332"/>
        </pc:sldMkLst>
      </pc:sldChg>
      <pc:sldChg chg="del">
        <pc:chgData name="Sally North" userId="52e2d7fe0a4c5456" providerId="LiveId" clId="{1EE3279E-B33B-465E-B50E-FDDC8745734E}" dt="2021-04-09T14:44:39.901" v="0" actId="47"/>
        <pc:sldMkLst>
          <pc:docMk/>
          <pc:sldMk cId="97360719" sldId="333"/>
        </pc:sldMkLst>
      </pc:sldChg>
      <pc:sldChg chg="del">
        <pc:chgData name="Sally North" userId="52e2d7fe0a4c5456" providerId="LiveId" clId="{1EE3279E-B33B-465E-B50E-FDDC8745734E}" dt="2021-04-09T14:44:39.901" v="0" actId="47"/>
        <pc:sldMkLst>
          <pc:docMk/>
          <pc:sldMk cId="2604218856" sldId="334"/>
        </pc:sldMkLst>
      </pc:sldChg>
      <pc:sldChg chg="del">
        <pc:chgData name="Sally North" userId="52e2d7fe0a4c5456" providerId="LiveId" clId="{1EE3279E-B33B-465E-B50E-FDDC8745734E}" dt="2021-04-09T14:44:39.901" v="0" actId="47"/>
        <pc:sldMkLst>
          <pc:docMk/>
          <pc:sldMk cId="3466182541" sldId="335"/>
        </pc:sldMkLst>
      </pc:sldChg>
      <pc:sldChg chg="del">
        <pc:chgData name="Sally North" userId="52e2d7fe0a4c5456" providerId="LiveId" clId="{1EE3279E-B33B-465E-B50E-FDDC8745734E}" dt="2021-04-09T14:44:39.901" v="0" actId="47"/>
        <pc:sldMkLst>
          <pc:docMk/>
          <pc:sldMk cId="2491089381" sldId="336"/>
        </pc:sldMkLst>
      </pc:sldChg>
      <pc:sldChg chg="del">
        <pc:chgData name="Sally North" userId="52e2d7fe0a4c5456" providerId="LiveId" clId="{1EE3279E-B33B-465E-B50E-FDDC8745734E}" dt="2021-04-09T14:44:39.901" v="0" actId="47"/>
        <pc:sldMkLst>
          <pc:docMk/>
          <pc:sldMk cId="882428728" sldId="337"/>
        </pc:sldMkLst>
      </pc:sldChg>
      <pc:sldChg chg="del">
        <pc:chgData name="Sally North" userId="52e2d7fe0a4c5456" providerId="LiveId" clId="{1EE3279E-B33B-465E-B50E-FDDC8745734E}" dt="2021-04-09T14:44:39.901" v="0" actId="47"/>
        <pc:sldMkLst>
          <pc:docMk/>
          <pc:sldMk cId="1747552027" sldId="338"/>
        </pc:sldMkLst>
      </pc:sldChg>
      <pc:sldChg chg="del">
        <pc:chgData name="Sally North" userId="52e2d7fe0a4c5456" providerId="LiveId" clId="{1EE3279E-B33B-465E-B50E-FDDC8745734E}" dt="2021-04-09T14:44:39.901" v="0" actId="47"/>
        <pc:sldMkLst>
          <pc:docMk/>
          <pc:sldMk cId="3647823856" sldId="339"/>
        </pc:sldMkLst>
      </pc:sldChg>
      <pc:sldChg chg="del">
        <pc:chgData name="Sally North" userId="52e2d7fe0a4c5456" providerId="LiveId" clId="{1EE3279E-B33B-465E-B50E-FDDC8745734E}" dt="2021-04-09T14:44:39.901" v="0" actId="47"/>
        <pc:sldMkLst>
          <pc:docMk/>
          <pc:sldMk cId="3747936892" sldId="340"/>
        </pc:sldMkLst>
      </pc:sldChg>
      <pc:sldChg chg="del">
        <pc:chgData name="Sally North" userId="52e2d7fe0a4c5456" providerId="LiveId" clId="{1EE3279E-B33B-465E-B50E-FDDC8745734E}" dt="2021-04-09T14:44:53.755" v="1" actId="47"/>
        <pc:sldMkLst>
          <pc:docMk/>
          <pc:sldMk cId="3487011120" sldId="352"/>
        </pc:sldMkLst>
      </pc:sldChg>
      <pc:sldChg chg="del">
        <pc:chgData name="Sally North" userId="52e2d7fe0a4c5456" providerId="LiveId" clId="{1EE3279E-B33B-465E-B50E-FDDC8745734E}" dt="2021-04-09T14:44:53.755" v="1" actId="47"/>
        <pc:sldMkLst>
          <pc:docMk/>
          <pc:sldMk cId="1545160438" sldId="353"/>
        </pc:sldMkLst>
      </pc:sldChg>
      <pc:sldChg chg="del">
        <pc:chgData name="Sally North" userId="52e2d7fe0a4c5456" providerId="LiveId" clId="{1EE3279E-B33B-465E-B50E-FDDC8745734E}" dt="2021-04-09T14:44:53.755" v="1" actId="47"/>
        <pc:sldMkLst>
          <pc:docMk/>
          <pc:sldMk cId="4155998442" sldId="354"/>
        </pc:sldMkLst>
      </pc:sldChg>
      <pc:sldChg chg="del">
        <pc:chgData name="Sally North" userId="52e2d7fe0a4c5456" providerId="LiveId" clId="{1EE3279E-B33B-465E-B50E-FDDC8745734E}" dt="2021-04-09T14:44:53.755" v="1" actId="47"/>
        <pc:sldMkLst>
          <pc:docMk/>
          <pc:sldMk cId="617335501" sldId="355"/>
        </pc:sldMkLst>
      </pc:sldChg>
      <pc:sldChg chg="del">
        <pc:chgData name="Sally North" userId="52e2d7fe0a4c5456" providerId="LiveId" clId="{1EE3279E-B33B-465E-B50E-FDDC8745734E}" dt="2021-04-09T14:44:53.755" v="1" actId="47"/>
        <pc:sldMkLst>
          <pc:docMk/>
          <pc:sldMk cId="1918623475" sldId="356"/>
        </pc:sldMkLst>
      </pc:sldChg>
      <pc:sldChg chg="del">
        <pc:chgData name="Sally North" userId="52e2d7fe0a4c5456" providerId="LiveId" clId="{1EE3279E-B33B-465E-B50E-FDDC8745734E}" dt="2021-04-09T14:44:53.755" v="1" actId="47"/>
        <pc:sldMkLst>
          <pc:docMk/>
          <pc:sldMk cId="3933794310" sldId="357"/>
        </pc:sldMkLst>
      </pc:sldChg>
      <pc:sldChg chg="del">
        <pc:chgData name="Sally North" userId="52e2d7fe0a4c5456" providerId="LiveId" clId="{1EE3279E-B33B-465E-B50E-FDDC8745734E}" dt="2021-04-09T14:44:53.755" v="1" actId="47"/>
        <pc:sldMkLst>
          <pc:docMk/>
          <pc:sldMk cId="4017697969" sldId="358"/>
        </pc:sldMkLst>
      </pc:sldChg>
      <pc:sldChg chg="del">
        <pc:chgData name="Sally North" userId="52e2d7fe0a4c5456" providerId="LiveId" clId="{1EE3279E-B33B-465E-B50E-FDDC8745734E}" dt="2021-04-09T14:44:53.755" v="1" actId="47"/>
        <pc:sldMkLst>
          <pc:docMk/>
          <pc:sldMk cId="1781514598" sldId="359"/>
        </pc:sldMkLst>
      </pc:sldChg>
      <pc:sldChg chg="del">
        <pc:chgData name="Sally North" userId="52e2d7fe0a4c5456" providerId="LiveId" clId="{1EE3279E-B33B-465E-B50E-FDDC8745734E}" dt="2021-04-09T14:44:53.755" v="1" actId="47"/>
        <pc:sldMkLst>
          <pc:docMk/>
          <pc:sldMk cId="1345801163" sldId="360"/>
        </pc:sldMkLst>
      </pc:sldChg>
      <pc:sldChg chg="del">
        <pc:chgData name="Sally North" userId="52e2d7fe0a4c5456" providerId="LiveId" clId="{1EE3279E-B33B-465E-B50E-FDDC8745734E}" dt="2021-04-09T14:44:53.755" v="1" actId="47"/>
        <pc:sldMkLst>
          <pc:docMk/>
          <pc:sldMk cId="4275636185" sldId="361"/>
        </pc:sldMkLst>
      </pc:sldChg>
      <pc:sldChg chg="del">
        <pc:chgData name="Sally North" userId="52e2d7fe0a4c5456" providerId="LiveId" clId="{1EE3279E-B33B-465E-B50E-FDDC8745734E}" dt="2021-04-09T14:44:53.755" v="1" actId="47"/>
        <pc:sldMkLst>
          <pc:docMk/>
          <pc:sldMk cId="2520146267" sldId="362"/>
        </pc:sldMkLst>
      </pc:sldChg>
      <pc:sldChg chg="del">
        <pc:chgData name="Sally North" userId="52e2d7fe0a4c5456" providerId="LiveId" clId="{1EE3279E-B33B-465E-B50E-FDDC8745734E}" dt="2021-04-09T14:44:53.755" v="1" actId="47"/>
        <pc:sldMkLst>
          <pc:docMk/>
          <pc:sldMk cId="2035727665" sldId="363"/>
        </pc:sldMkLst>
      </pc:sldChg>
      <pc:sldChg chg="del">
        <pc:chgData name="Sally North" userId="52e2d7fe0a4c5456" providerId="LiveId" clId="{1EE3279E-B33B-465E-B50E-FDDC8745734E}" dt="2021-04-09T14:44:53.755" v="1" actId="47"/>
        <pc:sldMkLst>
          <pc:docMk/>
          <pc:sldMk cId="3631357473" sldId="364"/>
        </pc:sldMkLst>
      </pc:sldChg>
      <pc:sldChg chg="del">
        <pc:chgData name="Sally North" userId="52e2d7fe0a4c5456" providerId="LiveId" clId="{1EE3279E-B33B-465E-B50E-FDDC8745734E}" dt="2021-04-09T14:44:53.755" v="1" actId="47"/>
        <pc:sldMkLst>
          <pc:docMk/>
          <pc:sldMk cId="2656979436" sldId="365"/>
        </pc:sldMkLst>
      </pc:sldChg>
      <pc:sldChg chg="del">
        <pc:chgData name="Sally North" userId="52e2d7fe0a4c5456" providerId="LiveId" clId="{1EE3279E-B33B-465E-B50E-FDDC8745734E}" dt="2021-04-09T14:44:53.755" v="1" actId="47"/>
        <pc:sldMkLst>
          <pc:docMk/>
          <pc:sldMk cId="3264792023" sldId="366"/>
        </pc:sldMkLst>
      </pc:sldChg>
      <pc:sldChg chg="del">
        <pc:chgData name="Sally North" userId="52e2d7fe0a4c5456" providerId="LiveId" clId="{1EE3279E-B33B-465E-B50E-FDDC8745734E}" dt="2021-04-09T14:44:53.755" v="1" actId="47"/>
        <pc:sldMkLst>
          <pc:docMk/>
          <pc:sldMk cId="2793884316" sldId="367"/>
        </pc:sldMkLst>
      </pc:sldChg>
      <pc:sldChg chg="del">
        <pc:chgData name="Sally North" userId="52e2d7fe0a4c5456" providerId="LiveId" clId="{1EE3279E-B33B-465E-B50E-FDDC8745734E}" dt="2021-04-09T14:44:53.755" v="1" actId="47"/>
        <pc:sldMkLst>
          <pc:docMk/>
          <pc:sldMk cId="3456149291" sldId="368"/>
        </pc:sldMkLst>
      </pc:sldChg>
      <pc:sldChg chg="del">
        <pc:chgData name="Sally North" userId="52e2d7fe0a4c5456" providerId="LiveId" clId="{1EE3279E-B33B-465E-B50E-FDDC8745734E}" dt="2021-04-09T14:44:53.755" v="1" actId="47"/>
        <pc:sldMkLst>
          <pc:docMk/>
          <pc:sldMk cId="2090150956" sldId="369"/>
        </pc:sldMkLst>
      </pc:sldChg>
      <pc:sldChg chg="del">
        <pc:chgData name="Sally North" userId="52e2d7fe0a4c5456" providerId="LiveId" clId="{1EE3279E-B33B-465E-B50E-FDDC8745734E}" dt="2021-04-09T14:44:53.755" v="1" actId="47"/>
        <pc:sldMkLst>
          <pc:docMk/>
          <pc:sldMk cId="381258167" sldId="370"/>
        </pc:sldMkLst>
      </pc:sldChg>
      <pc:sldChg chg="del">
        <pc:chgData name="Sally North" userId="52e2d7fe0a4c5456" providerId="LiveId" clId="{1EE3279E-B33B-465E-B50E-FDDC8745734E}" dt="2021-04-09T14:44:53.755" v="1" actId="47"/>
        <pc:sldMkLst>
          <pc:docMk/>
          <pc:sldMk cId="2691631837" sldId="371"/>
        </pc:sldMkLst>
      </pc:sldChg>
      <pc:sldChg chg="del">
        <pc:chgData name="Sally North" userId="52e2d7fe0a4c5456" providerId="LiveId" clId="{1EE3279E-B33B-465E-B50E-FDDC8745734E}" dt="2021-04-09T14:44:53.755" v="1" actId="47"/>
        <pc:sldMkLst>
          <pc:docMk/>
          <pc:sldMk cId="4000107766" sldId="372"/>
        </pc:sldMkLst>
      </pc:sldChg>
      <pc:sldChg chg="del">
        <pc:chgData name="Sally North" userId="52e2d7fe0a4c5456" providerId="LiveId" clId="{1EE3279E-B33B-465E-B50E-FDDC8745734E}" dt="2021-04-09T14:44:53.755" v="1" actId="47"/>
        <pc:sldMkLst>
          <pc:docMk/>
          <pc:sldMk cId="1113254860" sldId="373"/>
        </pc:sldMkLst>
      </pc:sldChg>
      <pc:sldChg chg="del">
        <pc:chgData name="Sally North" userId="52e2d7fe0a4c5456" providerId="LiveId" clId="{1EE3279E-B33B-465E-B50E-FDDC8745734E}" dt="2021-04-09T14:44:53.755" v="1" actId="47"/>
        <pc:sldMkLst>
          <pc:docMk/>
          <pc:sldMk cId="1773349510" sldId="374"/>
        </pc:sldMkLst>
      </pc:sldChg>
      <pc:sldChg chg="del">
        <pc:chgData name="Sally North" userId="52e2d7fe0a4c5456" providerId="LiveId" clId="{1EE3279E-B33B-465E-B50E-FDDC8745734E}" dt="2021-04-09T14:44:53.755" v="1" actId="47"/>
        <pc:sldMkLst>
          <pc:docMk/>
          <pc:sldMk cId="1163706299" sldId="375"/>
        </pc:sldMkLst>
      </pc:sldChg>
      <pc:sldChg chg="del">
        <pc:chgData name="Sally North" userId="52e2d7fe0a4c5456" providerId="LiveId" clId="{1EE3279E-B33B-465E-B50E-FDDC8745734E}" dt="2021-04-09T14:44:53.755" v="1" actId="47"/>
        <pc:sldMkLst>
          <pc:docMk/>
          <pc:sldMk cId="2540189861" sldId="376"/>
        </pc:sldMkLst>
      </pc:sldChg>
      <pc:sldChg chg="del">
        <pc:chgData name="Sally North" userId="52e2d7fe0a4c5456" providerId="LiveId" clId="{1EE3279E-B33B-465E-B50E-FDDC8745734E}" dt="2021-04-09T14:44:53.755" v="1" actId="47"/>
        <pc:sldMkLst>
          <pc:docMk/>
          <pc:sldMk cId="3497425710" sldId="377"/>
        </pc:sldMkLst>
      </pc:sldChg>
      <pc:sldChg chg="del">
        <pc:chgData name="Sally North" userId="52e2d7fe0a4c5456" providerId="LiveId" clId="{1EE3279E-B33B-465E-B50E-FDDC8745734E}" dt="2021-04-09T14:44:53.755" v="1" actId="47"/>
        <pc:sldMkLst>
          <pc:docMk/>
          <pc:sldMk cId="4236563028" sldId="378"/>
        </pc:sldMkLst>
      </pc:sldChg>
      <pc:sldChg chg="del">
        <pc:chgData name="Sally North" userId="52e2d7fe0a4c5456" providerId="LiveId" clId="{1EE3279E-B33B-465E-B50E-FDDC8745734E}" dt="2021-04-09T14:44:53.755" v="1" actId="47"/>
        <pc:sldMkLst>
          <pc:docMk/>
          <pc:sldMk cId="1295956537" sldId="379"/>
        </pc:sldMkLst>
      </pc:sldChg>
      <pc:sldChg chg="del">
        <pc:chgData name="Sally North" userId="52e2d7fe0a4c5456" providerId="LiveId" clId="{1EE3279E-B33B-465E-B50E-FDDC8745734E}" dt="2021-04-09T14:44:53.755" v="1" actId="47"/>
        <pc:sldMkLst>
          <pc:docMk/>
          <pc:sldMk cId="2863637739" sldId="380"/>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7FF6B6-2CAB-40A7-8597-651BAAB48D53}" type="doc">
      <dgm:prSet loTypeId="urn:microsoft.com/office/officeart/2016/7/layout/VerticalSolidActionList" loCatId="List" qsTypeId="urn:microsoft.com/office/officeart/2005/8/quickstyle/simple5" qsCatId="simple" csTypeId="urn:microsoft.com/office/officeart/2005/8/colors/accent2_2" csCatId="accent2"/>
      <dgm:spPr/>
      <dgm:t>
        <a:bodyPr/>
        <a:lstStyle/>
        <a:p>
          <a:endParaRPr lang="en-US"/>
        </a:p>
      </dgm:t>
    </dgm:pt>
    <dgm:pt modelId="{ED95F381-92C8-43A0-A0A4-EE1DE6AEB816}">
      <dgm:prSet/>
      <dgm:spPr/>
      <dgm:t>
        <a:bodyPr/>
        <a:lstStyle/>
        <a:p>
          <a:r>
            <a:rPr lang="en-US" dirty="0"/>
            <a:t>Introduce</a:t>
          </a:r>
        </a:p>
      </dgm:t>
    </dgm:pt>
    <dgm:pt modelId="{E92F2611-F8AC-40E5-BEB8-0224CA6D2AEB}" type="parTrans" cxnId="{435B7DD7-FFFB-4E80-9124-E41D6D8D3A73}">
      <dgm:prSet/>
      <dgm:spPr/>
      <dgm:t>
        <a:bodyPr/>
        <a:lstStyle/>
        <a:p>
          <a:endParaRPr lang="en-US"/>
        </a:p>
      </dgm:t>
    </dgm:pt>
    <dgm:pt modelId="{4C47692D-27DD-4777-A6C5-30BEF0C53EE9}" type="sibTrans" cxnId="{435B7DD7-FFFB-4E80-9124-E41D6D8D3A73}">
      <dgm:prSet/>
      <dgm:spPr/>
      <dgm:t>
        <a:bodyPr/>
        <a:lstStyle/>
        <a:p>
          <a:endParaRPr lang="en-US"/>
        </a:p>
      </dgm:t>
    </dgm:pt>
    <dgm:pt modelId="{05058775-83EA-4C17-8B44-17AE07FD2BE9}">
      <dgm:prSet/>
      <dgm:spPr/>
      <dgm:t>
        <a:bodyPr/>
        <a:lstStyle/>
        <a:p>
          <a:r>
            <a:rPr lang="en-US" dirty="0"/>
            <a:t>Introduce and critically discuss aspects of knowledge and their value</a:t>
          </a:r>
        </a:p>
      </dgm:t>
    </dgm:pt>
    <dgm:pt modelId="{D009877D-2E5B-4C14-A669-3439924A66D8}" type="parTrans" cxnId="{BCF774BB-E3CC-43EF-BE27-0A06443F5BED}">
      <dgm:prSet/>
      <dgm:spPr/>
      <dgm:t>
        <a:bodyPr/>
        <a:lstStyle/>
        <a:p>
          <a:endParaRPr lang="en-US"/>
        </a:p>
      </dgm:t>
    </dgm:pt>
    <dgm:pt modelId="{958AF89D-449D-455C-94CD-3521FC0D0347}" type="sibTrans" cxnId="{BCF774BB-E3CC-43EF-BE27-0A06443F5BED}">
      <dgm:prSet/>
      <dgm:spPr/>
      <dgm:t>
        <a:bodyPr/>
        <a:lstStyle/>
        <a:p>
          <a:endParaRPr lang="en-US"/>
        </a:p>
      </dgm:t>
    </dgm:pt>
    <dgm:pt modelId="{526687BC-8CA7-4624-B677-BB33B689E524}">
      <dgm:prSet/>
      <dgm:spPr/>
      <dgm:t>
        <a:bodyPr/>
        <a:lstStyle/>
        <a:p>
          <a:r>
            <a:rPr lang="en-US" dirty="0"/>
            <a:t>Explore</a:t>
          </a:r>
        </a:p>
      </dgm:t>
    </dgm:pt>
    <dgm:pt modelId="{E380C493-F564-4C8E-8B35-06699C6468CE}" type="parTrans" cxnId="{17F6F5AB-DD54-471B-9531-EF568A01E13B}">
      <dgm:prSet/>
      <dgm:spPr/>
      <dgm:t>
        <a:bodyPr/>
        <a:lstStyle/>
        <a:p>
          <a:endParaRPr lang="en-US"/>
        </a:p>
      </dgm:t>
    </dgm:pt>
    <dgm:pt modelId="{A592BE97-624D-4E03-A163-E44952A040F8}" type="sibTrans" cxnId="{17F6F5AB-DD54-471B-9531-EF568A01E13B}">
      <dgm:prSet/>
      <dgm:spPr/>
      <dgm:t>
        <a:bodyPr/>
        <a:lstStyle/>
        <a:p>
          <a:endParaRPr lang="en-US"/>
        </a:p>
      </dgm:t>
    </dgm:pt>
    <dgm:pt modelId="{5F0F50ED-78D8-489A-851F-E868A08824D9}">
      <dgm:prSet/>
      <dgm:spPr/>
      <dgm:t>
        <a:bodyPr/>
        <a:lstStyle/>
        <a:p>
          <a:r>
            <a:rPr lang="en-US" dirty="0"/>
            <a:t>Explore the nature and role of knowledge in events and festivals leadership</a:t>
          </a:r>
        </a:p>
      </dgm:t>
    </dgm:pt>
    <dgm:pt modelId="{F65458AE-8232-4E94-9136-A6A95C715B0F}" type="parTrans" cxnId="{C774E7FE-7396-4EBB-9C12-C8F470CBC265}">
      <dgm:prSet/>
      <dgm:spPr/>
      <dgm:t>
        <a:bodyPr/>
        <a:lstStyle/>
        <a:p>
          <a:endParaRPr lang="en-US"/>
        </a:p>
      </dgm:t>
    </dgm:pt>
    <dgm:pt modelId="{A02352BE-FC6F-4667-B0E5-D51B80B0EA20}" type="sibTrans" cxnId="{C774E7FE-7396-4EBB-9C12-C8F470CBC265}">
      <dgm:prSet/>
      <dgm:spPr/>
      <dgm:t>
        <a:bodyPr/>
        <a:lstStyle/>
        <a:p>
          <a:endParaRPr lang="en-US"/>
        </a:p>
      </dgm:t>
    </dgm:pt>
    <dgm:pt modelId="{AE62FF1C-DDB7-4631-B57A-C88641C86C12}">
      <dgm:prSet/>
      <dgm:spPr/>
      <dgm:t>
        <a:bodyPr/>
        <a:lstStyle/>
        <a:p>
          <a:r>
            <a:rPr lang="en-US" dirty="0"/>
            <a:t>Understand</a:t>
          </a:r>
        </a:p>
      </dgm:t>
    </dgm:pt>
    <dgm:pt modelId="{83628632-7AAB-4CF9-9B1A-30DEB8A12827}" type="parTrans" cxnId="{066A4811-E6EE-426D-99FC-73DDCBF7770A}">
      <dgm:prSet/>
      <dgm:spPr/>
      <dgm:t>
        <a:bodyPr/>
        <a:lstStyle/>
        <a:p>
          <a:endParaRPr lang="en-US"/>
        </a:p>
      </dgm:t>
    </dgm:pt>
    <dgm:pt modelId="{E790E576-5D4D-40CB-8F90-7466A092829F}" type="sibTrans" cxnId="{066A4811-E6EE-426D-99FC-73DDCBF7770A}">
      <dgm:prSet/>
      <dgm:spPr/>
      <dgm:t>
        <a:bodyPr/>
        <a:lstStyle/>
        <a:p>
          <a:endParaRPr lang="en-US"/>
        </a:p>
      </dgm:t>
    </dgm:pt>
    <dgm:pt modelId="{00178B9D-5E64-404C-8B5C-97704B84DC07}">
      <dgm:prSet/>
      <dgm:spPr/>
      <dgm:t>
        <a:bodyPr/>
        <a:lstStyle/>
        <a:p>
          <a:r>
            <a:rPr lang="en-US" dirty="0"/>
            <a:t>Understand processes and challenges for tacit knowledge management</a:t>
          </a:r>
        </a:p>
      </dgm:t>
    </dgm:pt>
    <dgm:pt modelId="{461B4504-EE1B-456B-A3C4-892556A1CD9F}" type="parTrans" cxnId="{A958937F-927B-4186-A240-EE7F7EE8291B}">
      <dgm:prSet/>
      <dgm:spPr/>
      <dgm:t>
        <a:bodyPr/>
        <a:lstStyle/>
        <a:p>
          <a:endParaRPr lang="en-US"/>
        </a:p>
      </dgm:t>
    </dgm:pt>
    <dgm:pt modelId="{C235A87D-95AF-4112-B2D9-6422B1F918FD}" type="sibTrans" cxnId="{A958937F-927B-4186-A240-EE7F7EE8291B}">
      <dgm:prSet/>
      <dgm:spPr/>
      <dgm:t>
        <a:bodyPr/>
        <a:lstStyle/>
        <a:p>
          <a:endParaRPr lang="en-US"/>
        </a:p>
      </dgm:t>
    </dgm:pt>
    <dgm:pt modelId="{9E645339-8275-4B40-A89A-FD59583D53EA}">
      <dgm:prSet/>
      <dgm:spPr/>
      <dgm:t>
        <a:bodyPr/>
        <a:lstStyle/>
        <a:p>
          <a:r>
            <a:rPr lang="en-US" dirty="0"/>
            <a:t>Consider</a:t>
          </a:r>
        </a:p>
      </dgm:t>
    </dgm:pt>
    <dgm:pt modelId="{D96607EC-B322-499E-90FA-4B8D52393687}" type="parTrans" cxnId="{22F13402-4F98-489C-9889-E82F9294B0B7}">
      <dgm:prSet/>
      <dgm:spPr/>
      <dgm:t>
        <a:bodyPr/>
        <a:lstStyle/>
        <a:p>
          <a:endParaRPr lang="en-US"/>
        </a:p>
      </dgm:t>
    </dgm:pt>
    <dgm:pt modelId="{57C33E85-699F-404B-9A60-0CA8EC1F14D3}" type="sibTrans" cxnId="{22F13402-4F98-489C-9889-E82F9294B0B7}">
      <dgm:prSet/>
      <dgm:spPr/>
      <dgm:t>
        <a:bodyPr/>
        <a:lstStyle/>
        <a:p>
          <a:endParaRPr lang="en-US"/>
        </a:p>
      </dgm:t>
    </dgm:pt>
    <dgm:pt modelId="{12613742-6AE6-4923-BCF5-8A91E58DE14B}">
      <dgm:prSet/>
      <dgm:spPr/>
      <dgm:t>
        <a:bodyPr/>
        <a:lstStyle/>
        <a:p>
          <a:r>
            <a:rPr lang="en-US" dirty="0"/>
            <a:t>Consider methods of tacit knowledge transfer in small and medium sized event and festival organisations</a:t>
          </a:r>
        </a:p>
      </dgm:t>
    </dgm:pt>
    <dgm:pt modelId="{508991F8-FF84-4F3A-A89B-31F45A629E11}" type="parTrans" cxnId="{D7D143CA-2FE0-437C-B110-BF68745C5FF4}">
      <dgm:prSet/>
      <dgm:spPr/>
      <dgm:t>
        <a:bodyPr/>
        <a:lstStyle/>
        <a:p>
          <a:endParaRPr lang="en-US"/>
        </a:p>
      </dgm:t>
    </dgm:pt>
    <dgm:pt modelId="{73CB0128-7237-4439-8555-47B7DFFF9447}" type="sibTrans" cxnId="{D7D143CA-2FE0-437C-B110-BF68745C5FF4}">
      <dgm:prSet/>
      <dgm:spPr/>
      <dgm:t>
        <a:bodyPr/>
        <a:lstStyle/>
        <a:p>
          <a:endParaRPr lang="en-US"/>
        </a:p>
      </dgm:t>
    </dgm:pt>
    <dgm:pt modelId="{56E4F97E-FF65-4EEB-AE1A-C649E6804F45}" type="pres">
      <dgm:prSet presAssocID="{2F7FF6B6-2CAB-40A7-8597-651BAAB48D53}" presName="Name0" presStyleCnt="0">
        <dgm:presLayoutVars>
          <dgm:dir/>
          <dgm:animLvl val="lvl"/>
          <dgm:resizeHandles val="exact"/>
        </dgm:presLayoutVars>
      </dgm:prSet>
      <dgm:spPr/>
    </dgm:pt>
    <dgm:pt modelId="{36C1B777-3ADD-4263-B196-25A265891091}" type="pres">
      <dgm:prSet presAssocID="{ED95F381-92C8-43A0-A0A4-EE1DE6AEB816}" presName="linNode" presStyleCnt="0"/>
      <dgm:spPr/>
    </dgm:pt>
    <dgm:pt modelId="{5D380DD4-51D2-4C6F-B6D9-F87391228080}" type="pres">
      <dgm:prSet presAssocID="{ED95F381-92C8-43A0-A0A4-EE1DE6AEB816}" presName="parentText" presStyleLbl="alignNode1" presStyleIdx="0" presStyleCnt="4">
        <dgm:presLayoutVars>
          <dgm:chMax val="1"/>
          <dgm:bulletEnabled/>
        </dgm:presLayoutVars>
      </dgm:prSet>
      <dgm:spPr/>
    </dgm:pt>
    <dgm:pt modelId="{9D7D8663-23AD-440B-982A-2725DA7BCE8F}" type="pres">
      <dgm:prSet presAssocID="{ED95F381-92C8-43A0-A0A4-EE1DE6AEB816}" presName="descendantText" presStyleLbl="alignAccFollowNode1" presStyleIdx="0" presStyleCnt="4">
        <dgm:presLayoutVars>
          <dgm:bulletEnabled/>
        </dgm:presLayoutVars>
      </dgm:prSet>
      <dgm:spPr/>
    </dgm:pt>
    <dgm:pt modelId="{5FAC1439-CB43-448B-A1D3-4ECEBC4073C3}" type="pres">
      <dgm:prSet presAssocID="{4C47692D-27DD-4777-A6C5-30BEF0C53EE9}" presName="sp" presStyleCnt="0"/>
      <dgm:spPr/>
    </dgm:pt>
    <dgm:pt modelId="{FEADA9AA-1AB2-4488-BE61-D85531A2FC1C}" type="pres">
      <dgm:prSet presAssocID="{526687BC-8CA7-4624-B677-BB33B689E524}" presName="linNode" presStyleCnt="0"/>
      <dgm:spPr/>
    </dgm:pt>
    <dgm:pt modelId="{51C35CB1-174B-41FB-97C6-010BE778D003}" type="pres">
      <dgm:prSet presAssocID="{526687BC-8CA7-4624-B677-BB33B689E524}" presName="parentText" presStyleLbl="alignNode1" presStyleIdx="1" presStyleCnt="4">
        <dgm:presLayoutVars>
          <dgm:chMax val="1"/>
          <dgm:bulletEnabled/>
        </dgm:presLayoutVars>
      </dgm:prSet>
      <dgm:spPr/>
    </dgm:pt>
    <dgm:pt modelId="{AA67ACEB-8987-403B-BE8D-351EA437C235}" type="pres">
      <dgm:prSet presAssocID="{526687BC-8CA7-4624-B677-BB33B689E524}" presName="descendantText" presStyleLbl="alignAccFollowNode1" presStyleIdx="1" presStyleCnt="4">
        <dgm:presLayoutVars>
          <dgm:bulletEnabled/>
        </dgm:presLayoutVars>
      </dgm:prSet>
      <dgm:spPr/>
    </dgm:pt>
    <dgm:pt modelId="{E0C3C5D4-E470-43D3-AA7E-CC332C963761}" type="pres">
      <dgm:prSet presAssocID="{A592BE97-624D-4E03-A163-E44952A040F8}" presName="sp" presStyleCnt="0"/>
      <dgm:spPr/>
    </dgm:pt>
    <dgm:pt modelId="{CE1E901C-877B-445C-B024-6F2E5CE77982}" type="pres">
      <dgm:prSet presAssocID="{AE62FF1C-DDB7-4631-B57A-C88641C86C12}" presName="linNode" presStyleCnt="0"/>
      <dgm:spPr/>
    </dgm:pt>
    <dgm:pt modelId="{A8AE99E7-51E4-4397-8886-657DBB2AEF41}" type="pres">
      <dgm:prSet presAssocID="{AE62FF1C-DDB7-4631-B57A-C88641C86C12}" presName="parentText" presStyleLbl="alignNode1" presStyleIdx="2" presStyleCnt="4">
        <dgm:presLayoutVars>
          <dgm:chMax val="1"/>
          <dgm:bulletEnabled/>
        </dgm:presLayoutVars>
      </dgm:prSet>
      <dgm:spPr/>
    </dgm:pt>
    <dgm:pt modelId="{BD9A256E-3134-4A1D-B8F5-19E63EF017AD}" type="pres">
      <dgm:prSet presAssocID="{AE62FF1C-DDB7-4631-B57A-C88641C86C12}" presName="descendantText" presStyleLbl="alignAccFollowNode1" presStyleIdx="2" presStyleCnt="4">
        <dgm:presLayoutVars>
          <dgm:bulletEnabled/>
        </dgm:presLayoutVars>
      </dgm:prSet>
      <dgm:spPr/>
    </dgm:pt>
    <dgm:pt modelId="{8E392850-E092-4EC4-961F-3B15F408CE24}" type="pres">
      <dgm:prSet presAssocID="{E790E576-5D4D-40CB-8F90-7466A092829F}" presName="sp" presStyleCnt="0"/>
      <dgm:spPr/>
    </dgm:pt>
    <dgm:pt modelId="{6D10E506-762E-4458-BDE6-BF9B8B596569}" type="pres">
      <dgm:prSet presAssocID="{9E645339-8275-4B40-A89A-FD59583D53EA}" presName="linNode" presStyleCnt="0"/>
      <dgm:spPr/>
    </dgm:pt>
    <dgm:pt modelId="{E00CD955-62B3-47A3-8812-744073910C5E}" type="pres">
      <dgm:prSet presAssocID="{9E645339-8275-4B40-A89A-FD59583D53EA}" presName="parentText" presStyleLbl="alignNode1" presStyleIdx="3" presStyleCnt="4">
        <dgm:presLayoutVars>
          <dgm:chMax val="1"/>
          <dgm:bulletEnabled/>
        </dgm:presLayoutVars>
      </dgm:prSet>
      <dgm:spPr/>
    </dgm:pt>
    <dgm:pt modelId="{9912F8AB-5353-4FCA-9423-632C7419D2A8}" type="pres">
      <dgm:prSet presAssocID="{9E645339-8275-4B40-A89A-FD59583D53EA}" presName="descendantText" presStyleLbl="alignAccFollowNode1" presStyleIdx="3" presStyleCnt="4">
        <dgm:presLayoutVars>
          <dgm:bulletEnabled/>
        </dgm:presLayoutVars>
      </dgm:prSet>
      <dgm:spPr/>
    </dgm:pt>
  </dgm:ptLst>
  <dgm:cxnLst>
    <dgm:cxn modelId="{22F13402-4F98-489C-9889-E82F9294B0B7}" srcId="{2F7FF6B6-2CAB-40A7-8597-651BAAB48D53}" destId="{9E645339-8275-4B40-A89A-FD59583D53EA}" srcOrd="3" destOrd="0" parTransId="{D96607EC-B322-499E-90FA-4B8D52393687}" sibTransId="{57C33E85-699F-404B-9A60-0CA8EC1F14D3}"/>
    <dgm:cxn modelId="{066A4811-E6EE-426D-99FC-73DDCBF7770A}" srcId="{2F7FF6B6-2CAB-40A7-8597-651BAAB48D53}" destId="{AE62FF1C-DDB7-4631-B57A-C88641C86C12}" srcOrd="2" destOrd="0" parTransId="{83628632-7AAB-4CF9-9B1A-30DEB8A12827}" sibTransId="{E790E576-5D4D-40CB-8F90-7466A092829F}"/>
    <dgm:cxn modelId="{2B7D8734-7B85-40A0-8984-B8C5B0BB5FDA}" type="presOf" srcId="{05058775-83EA-4C17-8B44-17AE07FD2BE9}" destId="{9D7D8663-23AD-440B-982A-2725DA7BCE8F}" srcOrd="0" destOrd="0" presId="urn:microsoft.com/office/officeart/2016/7/layout/VerticalSolidActionList"/>
    <dgm:cxn modelId="{8A16835D-2076-4600-BD3B-73576ABBE567}" type="presOf" srcId="{9E645339-8275-4B40-A89A-FD59583D53EA}" destId="{E00CD955-62B3-47A3-8812-744073910C5E}" srcOrd="0" destOrd="0" presId="urn:microsoft.com/office/officeart/2016/7/layout/VerticalSolidActionList"/>
    <dgm:cxn modelId="{1ECE646A-FA8A-460A-890E-97AEE76E73B9}" type="presOf" srcId="{AE62FF1C-DDB7-4631-B57A-C88641C86C12}" destId="{A8AE99E7-51E4-4397-8886-657DBB2AEF41}" srcOrd="0" destOrd="0" presId="urn:microsoft.com/office/officeart/2016/7/layout/VerticalSolidActionList"/>
    <dgm:cxn modelId="{4705F870-0537-4550-8889-1A5CFFC66394}" type="presOf" srcId="{526687BC-8CA7-4624-B677-BB33B689E524}" destId="{51C35CB1-174B-41FB-97C6-010BE778D003}" srcOrd="0" destOrd="0" presId="urn:microsoft.com/office/officeart/2016/7/layout/VerticalSolidActionList"/>
    <dgm:cxn modelId="{A958937F-927B-4186-A240-EE7F7EE8291B}" srcId="{AE62FF1C-DDB7-4631-B57A-C88641C86C12}" destId="{00178B9D-5E64-404C-8B5C-97704B84DC07}" srcOrd="0" destOrd="0" parTransId="{461B4504-EE1B-456B-A3C4-892556A1CD9F}" sibTransId="{C235A87D-95AF-4112-B2D9-6422B1F918FD}"/>
    <dgm:cxn modelId="{18A5FE9D-B5F7-4BE5-B501-2E7FD81FCC1C}" type="presOf" srcId="{5F0F50ED-78D8-489A-851F-E868A08824D9}" destId="{AA67ACEB-8987-403B-BE8D-351EA437C235}" srcOrd="0" destOrd="0" presId="urn:microsoft.com/office/officeart/2016/7/layout/VerticalSolidActionList"/>
    <dgm:cxn modelId="{18987BA5-D22D-481E-A06C-319982EBD09B}" type="presOf" srcId="{ED95F381-92C8-43A0-A0A4-EE1DE6AEB816}" destId="{5D380DD4-51D2-4C6F-B6D9-F87391228080}" srcOrd="0" destOrd="0" presId="urn:microsoft.com/office/officeart/2016/7/layout/VerticalSolidActionList"/>
    <dgm:cxn modelId="{17F6F5AB-DD54-471B-9531-EF568A01E13B}" srcId="{2F7FF6B6-2CAB-40A7-8597-651BAAB48D53}" destId="{526687BC-8CA7-4624-B677-BB33B689E524}" srcOrd="1" destOrd="0" parTransId="{E380C493-F564-4C8E-8B35-06699C6468CE}" sibTransId="{A592BE97-624D-4E03-A163-E44952A040F8}"/>
    <dgm:cxn modelId="{BCF774BB-E3CC-43EF-BE27-0A06443F5BED}" srcId="{ED95F381-92C8-43A0-A0A4-EE1DE6AEB816}" destId="{05058775-83EA-4C17-8B44-17AE07FD2BE9}" srcOrd="0" destOrd="0" parTransId="{D009877D-2E5B-4C14-A669-3439924A66D8}" sibTransId="{958AF89D-449D-455C-94CD-3521FC0D0347}"/>
    <dgm:cxn modelId="{D7D143CA-2FE0-437C-B110-BF68745C5FF4}" srcId="{9E645339-8275-4B40-A89A-FD59583D53EA}" destId="{12613742-6AE6-4923-BCF5-8A91E58DE14B}" srcOrd="0" destOrd="0" parTransId="{508991F8-FF84-4F3A-A89B-31F45A629E11}" sibTransId="{73CB0128-7237-4439-8555-47B7DFFF9447}"/>
    <dgm:cxn modelId="{427C60D0-CE38-4BA6-B5EE-3429888BA3F9}" type="presOf" srcId="{12613742-6AE6-4923-BCF5-8A91E58DE14B}" destId="{9912F8AB-5353-4FCA-9423-632C7419D2A8}" srcOrd="0" destOrd="0" presId="urn:microsoft.com/office/officeart/2016/7/layout/VerticalSolidActionList"/>
    <dgm:cxn modelId="{435B7DD7-FFFB-4E80-9124-E41D6D8D3A73}" srcId="{2F7FF6B6-2CAB-40A7-8597-651BAAB48D53}" destId="{ED95F381-92C8-43A0-A0A4-EE1DE6AEB816}" srcOrd="0" destOrd="0" parTransId="{E92F2611-F8AC-40E5-BEB8-0224CA6D2AEB}" sibTransId="{4C47692D-27DD-4777-A6C5-30BEF0C53EE9}"/>
    <dgm:cxn modelId="{624D91DE-6248-4344-9CDC-AD20B5C032F7}" type="presOf" srcId="{00178B9D-5E64-404C-8B5C-97704B84DC07}" destId="{BD9A256E-3134-4A1D-B8F5-19E63EF017AD}" srcOrd="0" destOrd="0" presId="urn:microsoft.com/office/officeart/2016/7/layout/VerticalSolidActionList"/>
    <dgm:cxn modelId="{E08BDAED-1CFA-438A-9E03-99504611D347}" type="presOf" srcId="{2F7FF6B6-2CAB-40A7-8597-651BAAB48D53}" destId="{56E4F97E-FF65-4EEB-AE1A-C649E6804F45}" srcOrd="0" destOrd="0" presId="urn:microsoft.com/office/officeart/2016/7/layout/VerticalSolidActionList"/>
    <dgm:cxn modelId="{C774E7FE-7396-4EBB-9C12-C8F470CBC265}" srcId="{526687BC-8CA7-4624-B677-BB33B689E524}" destId="{5F0F50ED-78D8-489A-851F-E868A08824D9}" srcOrd="0" destOrd="0" parTransId="{F65458AE-8232-4E94-9136-A6A95C715B0F}" sibTransId="{A02352BE-FC6F-4667-B0E5-D51B80B0EA20}"/>
    <dgm:cxn modelId="{4129ABAE-73A8-40E7-B739-A524F07C209C}" type="presParOf" srcId="{56E4F97E-FF65-4EEB-AE1A-C649E6804F45}" destId="{36C1B777-3ADD-4263-B196-25A265891091}" srcOrd="0" destOrd="0" presId="urn:microsoft.com/office/officeart/2016/7/layout/VerticalSolidActionList"/>
    <dgm:cxn modelId="{9D528CCE-DCCD-4ADE-855A-B15ECC21026F}" type="presParOf" srcId="{36C1B777-3ADD-4263-B196-25A265891091}" destId="{5D380DD4-51D2-4C6F-B6D9-F87391228080}" srcOrd="0" destOrd="0" presId="urn:microsoft.com/office/officeart/2016/7/layout/VerticalSolidActionList"/>
    <dgm:cxn modelId="{F24ACBDD-4470-49BC-853F-2D60966FA1F8}" type="presParOf" srcId="{36C1B777-3ADD-4263-B196-25A265891091}" destId="{9D7D8663-23AD-440B-982A-2725DA7BCE8F}" srcOrd="1" destOrd="0" presId="urn:microsoft.com/office/officeart/2016/7/layout/VerticalSolidActionList"/>
    <dgm:cxn modelId="{61EB0C10-22C2-4E07-BFE1-3A01D71D8AA9}" type="presParOf" srcId="{56E4F97E-FF65-4EEB-AE1A-C649E6804F45}" destId="{5FAC1439-CB43-448B-A1D3-4ECEBC4073C3}" srcOrd="1" destOrd="0" presId="urn:microsoft.com/office/officeart/2016/7/layout/VerticalSolidActionList"/>
    <dgm:cxn modelId="{979884EE-0F27-4DC6-80F3-21FB82A7FFF3}" type="presParOf" srcId="{56E4F97E-FF65-4EEB-AE1A-C649E6804F45}" destId="{FEADA9AA-1AB2-4488-BE61-D85531A2FC1C}" srcOrd="2" destOrd="0" presId="urn:microsoft.com/office/officeart/2016/7/layout/VerticalSolidActionList"/>
    <dgm:cxn modelId="{C05D02AF-7A73-4CC2-96F3-4B1D2C49E013}" type="presParOf" srcId="{FEADA9AA-1AB2-4488-BE61-D85531A2FC1C}" destId="{51C35CB1-174B-41FB-97C6-010BE778D003}" srcOrd="0" destOrd="0" presId="urn:microsoft.com/office/officeart/2016/7/layout/VerticalSolidActionList"/>
    <dgm:cxn modelId="{F93F3D02-3C36-4419-B733-F3AAC2CD5D5D}" type="presParOf" srcId="{FEADA9AA-1AB2-4488-BE61-D85531A2FC1C}" destId="{AA67ACEB-8987-403B-BE8D-351EA437C235}" srcOrd="1" destOrd="0" presId="urn:microsoft.com/office/officeart/2016/7/layout/VerticalSolidActionList"/>
    <dgm:cxn modelId="{78E030F4-7CC5-4A5B-818E-60BDEE16000A}" type="presParOf" srcId="{56E4F97E-FF65-4EEB-AE1A-C649E6804F45}" destId="{E0C3C5D4-E470-43D3-AA7E-CC332C963761}" srcOrd="3" destOrd="0" presId="urn:microsoft.com/office/officeart/2016/7/layout/VerticalSolidActionList"/>
    <dgm:cxn modelId="{D1803052-5B76-45F2-AB2E-6B6EA505E84B}" type="presParOf" srcId="{56E4F97E-FF65-4EEB-AE1A-C649E6804F45}" destId="{CE1E901C-877B-445C-B024-6F2E5CE77982}" srcOrd="4" destOrd="0" presId="urn:microsoft.com/office/officeart/2016/7/layout/VerticalSolidActionList"/>
    <dgm:cxn modelId="{56E14B57-D723-41EA-94EF-9DC0288DFDF0}" type="presParOf" srcId="{CE1E901C-877B-445C-B024-6F2E5CE77982}" destId="{A8AE99E7-51E4-4397-8886-657DBB2AEF41}" srcOrd="0" destOrd="0" presId="urn:microsoft.com/office/officeart/2016/7/layout/VerticalSolidActionList"/>
    <dgm:cxn modelId="{D387F337-7E71-4D2A-92D9-4144AF855BAF}" type="presParOf" srcId="{CE1E901C-877B-445C-B024-6F2E5CE77982}" destId="{BD9A256E-3134-4A1D-B8F5-19E63EF017AD}" srcOrd="1" destOrd="0" presId="urn:microsoft.com/office/officeart/2016/7/layout/VerticalSolidActionList"/>
    <dgm:cxn modelId="{D59FCF79-0D60-4A45-8326-81A9DC045B6A}" type="presParOf" srcId="{56E4F97E-FF65-4EEB-AE1A-C649E6804F45}" destId="{8E392850-E092-4EC4-961F-3B15F408CE24}" srcOrd="5" destOrd="0" presId="urn:microsoft.com/office/officeart/2016/7/layout/VerticalSolidActionList"/>
    <dgm:cxn modelId="{6437A047-6E4B-40E8-8AFB-BD07ED77E5A5}" type="presParOf" srcId="{56E4F97E-FF65-4EEB-AE1A-C649E6804F45}" destId="{6D10E506-762E-4458-BDE6-BF9B8B596569}" srcOrd="6" destOrd="0" presId="urn:microsoft.com/office/officeart/2016/7/layout/VerticalSolidActionList"/>
    <dgm:cxn modelId="{5789AE65-5AB8-48B3-ACE1-3D23CB5036A6}" type="presParOf" srcId="{6D10E506-762E-4458-BDE6-BF9B8B596569}" destId="{E00CD955-62B3-47A3-8812-744073910C5E}" srcOrd="0" destOrd="0" presId="urn:microsoft.com/office/officeart/2016/7/layout/VerticalSolidActionList"/>
    <dgm:cxn modelId="{32C21856-6928-4CCE-9B36-BAC7401AE076}" type="presParOf" srcId="{6D10E506-762E-4458-BDE6-BF9B8B596569}" destId="{9912F8AB-5353-4FCA-9423-632C7419D2A8}"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7D8663-23AD-440B-982A-2725DA7BCE8F}">
      <dsp:nvSpPr>
        <dsp:cNvPr id="0" name=""/>
        <dsp:cNvSpPr/>
      </dsp:nvSpPr>
      <dsp:spPr>
        <a:xfrm>
          <a:off x="2011680" y="1776"/>
          <a:ext cx="8046720" cy="920112"/>
        </a:xfrm>
        <a:prstGeom prst="rect">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ln>
        <a:effectLst>
          <a:outerShdw blurRad="38100" dist="12700" dir="5400000" algn="ctr" rotWithShape="0">
            <a:srgbClr val="000000">
              <a:alpha val="63000"/>
            </a:srgbClr>
          </a:outerShdw>
        </a:effectLst>
      </dsp:spPr>
      <dsp:style>
        <a:lnRef idx="1">
          <a:scrgbClr r="0" g="0" b="0"/>
        </a:lnRef>
        <a:fillRef idx="1">
          <a:scrgbClr r="0" g="0" b="0"/>
        </a:fillRef>
        <a:effectRef idx="2">
          <a:scrgbClr r="0" g="0" b="0"/>
        </a:effectRef>
        <a:fontRef idx="minor"/>
      </dsp:style>
      <dsp:txBody>
        <a:bodyPr spcFirstLastPara="0" vert="horz" wrap="square" lIns="156129" tIns="233709" rIns="156129" bIns="233709" numCol="1" spcCol="1270" anchor="ctr" anchorCtr="0">
          <a:noAutofit/>
        </a:bodyPr>
        <a:lstStyle/>
        <a:p>
          <a:pPr marL="0" lvl="0" indent="0" algn="l" defTabSz="711200">
            <a:lnSpc>
              <a:spcPct val="90000"/>
            </a:lnSpc>
            <a:spcBef>
              <a:spcPct val="0"/>
            </a:spcBef>
            <a:spcAft>
              <a:spcPct val="35000"/>
            </a:spcAft>
            <a:buNone/>
          </a:pPr>
          <a:r>
            <a:rPr lang="en-US" sz="1600" kern="1200"/>
            <a:t>Introduce and critically discuss aspects of knowledge and their value</a:t>
          </a:r>
        </a:p>
      </dsp:txBody>
      <dsp:txXfrm>
        <a:off x="2011680" y="1776"/>
        <a:ext cx="8046720" cy="920112"/>
      </dsp:txXfrm>
    </dsp:sp>
    <dsp:sp modelId="{5D380DD4-51D2-4C6F-B6D9-F87391228080}">
      <dsp:nvSpPr>
        <dsp:cNvPr id="0" name=""/>
        <dsp:cNvSpPr/>
      </dsp:nvSpPr>
      <dsp:spPr>
        <a:xfrm>
          <a:off x="0" y="1776"/>
          <a:ext cx="2011680" cy="920112"/>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w="6350" cap="flat" cmpd="sng" algn="ctr">
          <a:solidFill>
            <a:schemeClr val="accent2">
              <a:hueOff val="0"/>
              <a:satOff val="0"/>
              <a:lumOff val="0"/>
              <a:alphaOff val="0"/>
            </a:schemeClr>
          </a:solidFill>
          <a:prstDash val="solid"/>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1">
          <a:scrgbClr r="0" g="0" b="0"/>
        </a:lnRef>
        <a:fillRef idx="3">
          <a:scrgbClr r="0" g="0" b="0"/>
        </a:fillRef>
        <a:effectRef idx="3">
          <a:scrgbClr r="0" g="0" b="0"/>
        </a:effectRef>
        <a:fontRef idx="minor">
          <a:schemeClr val="lt1"/>
        </a:fontRef>
      </dsp:style>
      <dsp:txBody>
        <a:bodyPr spcFirstLastPara="0" vert="horz" wrap="square" lIns="106451" tIns="90887" rIns="106451" bIns="90887" numCol="1" spcCol="1270" anchor="ctr" anchorCtr="0">
          <a:noAutofit/>
        </a:bodyPr>
        <a:lstStyle/>
        <a:p>
          <a:pPr marL="0" lvl="0" indent="0" algn="ctr" defTabSz="889000">
            <a:lnSpc>
              <a:spcPct val="90000"/>
            </a:lnSpc>
            <a:spcBef>
              <a:spcPct val="0"/>
            </a:spcBef>
            <a:spcAft>
              <a:spcPct val="35000"/>
            </a:spcAft>
            <a:buNone/>
          </a:pPr>
          <a:r>
            <a:rPr lang="en-US" sz="2000" kern="1200"/>
            <a:t>Introduce</a:t>
          </a:r>
        </a:p>
      </dsp:txBody>
      <dsp:txXfrm>
        <a:off x="0" y="1776"/>
        <a:ext cx="2011680" cy="920112"/>
      </dsp:txXfrm>
    </dsp:sp>
    <dsp:sp modelId="{AA67ACEB-8987-403B-BE8D-351EA437C235}">
      <dsp:nvSpPr>
        <dsp:cNvPr id="0" name=""/>
        <dsp:cNvSpPr/>
      </dsp:nvSpPr>
      <dsp:spPr>
        <a:xfrm>
          <a:off x="2011680" y="977095"/>
          <a:ext cx="8046720" cy="920112"/>
        </a:xfrm>
        <a:prstGeom prst="rect">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ln>
        <a:effectLst>
          <a:outerShdw blurRad="38100" dist="12700" dir="5400000" algn="ctr" rotWithShape="0">
            <a:srgbClr val="000000">
              <a:alpha val="63000"/>
            </a:srgbClr>
          </a:outerShdw>
        </a:effectLst>
      </dsp:spPr>
      <dsp:style>
        <a:lnRef idx="1">
          <a:scrgbClr r="0" g="0" b="0"/>
        </a:lnRef>
        <a:fillRef idx="1">
          <a:scrgbClr r="0" g="0" b="0"/>
        </a:fillRef>
        <a:effectRef idx="2">
          <a:scrgbClr r="0" g="0" b="0"/>
        </a:effectRef>
        <a:fontRef idx="minor"/>
      </dsp:style>
      <dsp:txBody>
        <a:bodyPr spcFirstLastPara="0" vert="horz" wrap="square" lIns="156129" tIns="233709" rIns="156129" bIns="233709" numCol="1" spcCol="1270" anchor="ctr" anchorCtr="0">
          <a:noAutofit/>
        </a:bodyPr>
        <a:lstStyle/>
        <a:p>
          <a:pPr marL="0" lvl="0" indent="0" algn="l" defTabSz="711200">
            <a:lnSpc>
              <a:spcPct val="90000"/>
            </a:lnSpc>
            <a:spcBef>
              <a:spcPct val="0"/>
            </a:spcBef>
            <a:spcAft>
              <a:spcPct val="35000"/>
            </a:spcAft>
            <a:buNone/>
          </a:pPr>
          <a:r>
            <a:rPr lang="en-US" sz="1600" kern="1200"/>
            <a:t>Explore the nature and role of knowledge in events and festivals leadership</a:t>
          </a:r>
        </a:p>
      </dsp:txBody>
      <dsp:txXfrm>
        <a:off x="2011680" y="977095"/>
        <a:ext cx="8046720" cy="920112"/>
      </dsp:txXfrm>
    </dsp:sp>
    <dsp:sp modelId="{51C35CB1-174B-41FB-97C6-010BE778D003}">
      <dsp:nvSpPr>
        <dsp:cNvPr id="0" name=""/>
        <dsp:cNvSpPr/>
      </dsp:nvSpPr>
      <dsp:spPr>
        <a:xfrm>
          <a:off x="0" y="977095"/>
          <a:ext cx="2011680" cy="920112"/>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w="6350" cap="flat" cmpd="sng" algn="ctr">
          <a:solidFill>
            <a:schemeClr val="accent2">
              <a:hueOff val="0"/>
              <a:satOff val="0"/>
              <a:lumOff val="0"/>
              <a:alphaOff val="0"/>
            </a:schemeClr>
          </a:solidFill>
          <a:prstDash val="solid"/>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1">
          <a:scrgbClr r="0" g="0" b="0"/>
        </a:lnRef>
        <a:fillRef idx="3">
          <a:scrgbClr r="0" g="0" b="0"/>
        </a:fillRef>
        <a:effectRef idx="3">
          <a:scrgbClr r="0" g="0" b="0"/>
        </a:effectRef>
        <a:fontRef idx="minor">
          <a:schemeClr val="lt1"/>
        </a:fontRef>
      </dsp:style>
      <dsp:txBody>
        <a:bodyPr spcFirstLastPara="0" vert="horz" wrap="square" lIns="106451" tIns="90887" rIns="106451" bIns="90887" numCol="1" spcCol="1270" anchor="ctr" anchorCtr="0">
          <a:noAutofit/>
        </a:bodyPr>
        <a:lstStyle/>
        <a:p>
          <a:pPr marL="0" lvl="0" indent="0" algn="ctr" defTabSz="889000">
            <a:lnSpc>
              <a:spcPct val="90000"/>
            </a:lnSpc>
            <a:spcBef>
              <a:spcPct val="0"/>
            </a:spcBef>
            <a:spcAft>
              <a:spcPct val="35000"/>
            </a:spcAft>
            <a:buNone/>
          </a:pPr>
          <a:r>
            <a:rPr lang="en-US" sz="2000" kern="1200"/>
            <a:t>Explore</a:t>
          </a:r>
        </a:p>
      </dsp:txBody>
      <dsp:txXfrm>
        <a:off x="0" y="977095"/>
        <a:ext cx="2011680" cy="920112"/>
      </dsp:txXfrm>
    </dsp:sp>
    <dsp:sp modelId="{BD9A256E-3134-4A1D-B8F5-19E63EF017AD}">
      <dsp:nvSpPr>
        <dsp:cNvPr id="0" name=""/>
        <dsp:cNvSpPr/>
      </dsp:nvSpPr>
      <dsp:spPr>
        <a:xfrm>
          <a:off x="2011680" y="1952415"/>
          <a:ext cx="8046720" cy="920112"/>
        </a:xfrm>
        <a:prstGeom prst="rect">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ln>
        <a:effectLst>
          <a:outerShdw blurRad="38100" dist="12700" dir="5400000" algn="ctr" rotWithShape="0">
            <a:srgbClr val="000000">
              <a:alpha val="63000"/>
            </a:srgbClr>
          </a:outerShdw>
        </a:effectLst>
      </dsp:spPr>
      <dsp:style>
        <a:lnRef idx="1">
          <a:scrgbClr r="0" g="0" b="0"/>
        </a:lnRef>
        <a:fillRef idx="1">
          <a:scrgbClr r="0" g="0" b="0"/>
        </a:fillRef>
        <a:effectRef idx="2">
          <a:scrgbClr r="0" g="0" b="0"/>
        </a:effectRef>
        <a:fontRef idx="minor"/>
      </dsp:style>
      <dsp:txBody>
        <a:bodyPr spcFirstLastPara="0" vert="horz" wrap="square" lIns="156129" tIns="233709" rIns="156129" bIns="233709" numCol="1" spcCol="1270" anchor="ctr" anchorCtr="0">
          <a:noAutofit/>
        </a:bodyPr>
        <a:lstStyle/>
        <a:p>
          <a:pPr marL="0" lvl="0" indent="0" algn="l" defTabSz="711200">
            <a:lnSpc>
              <a:spcPct val="90000"/>
            </a:lnSpc>
            <a:spcBef>
              <a:spcPct val="0"/>
            </a:spcBef>
            <a:spcAft>
              <a:spcPct val="35000"/>
            </a:spcAft>
            <a:buNone/>
          </a:pPr>
          <a:r>
            <a:rPr lang="en-US" sz="1600" kern="1200"/>
            <a:t>Understand processes and challenges for tacit knowledge management</a:t>
          </a:r>
        </a:p>
      </dsp:txBody>
      <dsp:txXfrm>
        <a:off x="2011680" y="1952415"/>
        <a:ext cx="8046720" cy="920112"/>
      </dsp:txXfrm>
    </dsp:sp>
    <dsp:sp modelId="{A8AE99E7-51E4-4397-8886-657DBB2AEF41}">
      <dsp:nvSpPr>
        <dsp:cNvPr id="0" name=""/>
        <dsp:cNvSpPr/>
      </dsp:nvSpPr>
      <dsp:spPr>
        <a:xfrm>
          <a:off x="0" y="1952415"/>
          <a:ext cx="2011680" cy="920112"/>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w="6350" cap="flat" cmpd="sng" algn="ctr">
          <a:solidFill>
            <a:schemeClr val="accent2">
              <a:hueOff val="0"/>
              <a:satOff val="0"/>
              <a:lumOff val="0"/>
              <a:alphaOff val="0"/>
            </a:schemeClr>
          </a:solidFill>
          <a:prstDash val="solid"/>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1">
          <a:scrgbClr r="0" g="0" b="0"/>
        </a:lnRef>
        <a:fillRef idx="3">
          <a:scrgbClr r="0" g="0" b="0"/>
        </a:fillRef>
        <a:effectRef idx="3">
          <a:scrgbClr r="0" g="0" b="0"/>
        </a:effectRef>
        <a:fontRef idx="minor">
          <a:schemeClr val="lt1"/>
        </a:fontRef>
      </dsp:style>
      <dsp:txBody>
        <a:bodyPr spcFirstLastPara="0" vert="horz" wrap="square" lIns="106451" tIns="90887" rIns="106451" bIns="90887" numCol="1" spcCol="1270" anchor="ctr" anchorCtr="0">
          <a:noAutofit/>
        </a:bodyPr>
        <a:lstStyle/>
        <a:p>
          <a:pPr marL="0" lvl="0" indent="0" algn="ctr" defTabSz="889000">
            <a:lnSpc>
              <a:spcPct val="90000"/>
            </a:lnSpc>
            <a:spcBef>
              <a:spcPct val="0"/>
            </a:spcBef>
            <a:spcAft>
              <a:spcPct val="35000"/>
            </a:spcAft>
            <a:buNone/>
          </a:pPr>
          <a:r>
            <a:rPr lang="en-US" sz="2000" kern="1200"/>
            <a:t>Understand</a:t>
          </a:r>
        </a:p>
      </dsp:txBody>
      <dsp:txXfrm>
        <a:off x="0" y="1952415"/>
        <a:ext cx="2011680" cy="920112"/>
      </dsp:txXfrm>
    </dsp:sp>
    <dsp:sp modelId="{9912F8AB-5353-4FCA-9423-632C7419D2A8}">
      <dsp:nvSpPr>
        <dsp:cNvPr id="0" name=""/>
        <dsp:cNvSpPr/>
      </dsp:nvSpPr>
      <dsp:spPr>
        <a:xfrm>
          <a:off x="2011680" y="2927734"/>
          <a:ext cx="8046720" cy="920112"/>
        </a:xfrm>
        <a:prstGeom prst="rect">
          <a:avLst/>
        </a:prstGeom>
        <a:solidFill>
          <a:schemeClr val="accent2">
            <a:alpha val="90000"/>
            <a:tint val="40000"/>
            <a:hueOff val="0"/>
            <a:satOff val="0"/>
            <a:lumOff val="0"/>
            <a:alphaOff val="0"/>
          </a:schemeClr>
        </a:solidFill>
        <a:ln w="6350" cap="flat" cmpd="sng" algn="ctr">
          <a:solidFill>
            <a:schemeClr val="accent2">
              <a:alpha val="90000"/>
              <a:tint val="40000"/>
              <a:hueOff val="0"/>
              <a:satOff val="0"/>
              <a:lumOff val="0"/>
              <a:alphaOff val="0"/>
            </a:schemeClr>
          </a:solidFill>
          <a:prstDash val="solid"/>
        </a:ln>
        <a:effectLst>
          <a:outerShdw blurRad="38100" dist="12700" dir="5400000" algn="ctr" rotWithShape="0">
            <a:srgbClr val="000000">
              <a:alpha val="63000"/>
            </a:srgbClr>
          </a:outerShdw>
        </a:effectLst>
      </dsp:spPr>
      <dsp:style>
        <a:lnRef idx="1">
          <a:scrgbClr r="0" g="0" b="0"/>
        </a:lnRef>
        <a:fillRef idx="1">
          <a:scrgbClr r="0" g="0" b="0"/>
        </a:fillRef>
        <a:effectRef idx="2">
          <a:scrgbClr r="0" g="0" b="0"/>
        </a:effectRef>
        <a:fontRef idx="minor"/>
      </dsp:style>
      <dsp:txBody>
        <a:bodyPr spcFirstLastPara="0" vert="horz" wrap="square" lIns="156129" tIns="233709" rIns="156129" bIns="233709" numCol="1" spcCol="1270" anchor="ctr" anchorCtr="0">
          <a:noAutofit/>
        </a:bodyPr>
        <a:lstStyle/>
        <a:p>
          <a:pPr marL="0" lvl="0" indent="0" algn="l" defTabSz="711200">
            <a:lnSpc>
              <a:spcPct val="90000"/>
            </a:lnSpc>
            <a:spcBef>
              <a:spcPct val="0"/>
            </a:spcBef>
            <a:spcAft>
              <a:spcPct val="35000"/>
            </a:spcAft>
            <a:buNone/>
          </a:pPr>
          <a:r>
            <a:rPr lang="en-US" sz="1600" kern="1200"/>
            <a:t>Consider methods of tacit knowledge transfer in small and medium sized event and festival organisations</a:t>
          </a:r>
        </a:p>
      </dsp:txBody>
      <dsp:txXfrm>
        <a:off x="2011680" y="2927734"/>
        <a:ext cx="8046720" cy="920112"/>
      </dsp:txXfrm>
    </dsp:sp>
    <dsp:sp modelId="{E00CD955-62B3-47A3-8812-744073910C5E}">
      <dsp:nvSpPr>
        <dsp:cNvPr id="0" name=""/>
        <dsp:cNvSpPr/>
      </dsp:nvSpPr>
      <dsp:spPr>
        <a:xfrm>
          <a:off x="0" y="2927734"/>
          <a:ext cx="2011680" cy="920112"/>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w="6350" cap="flat" cmpd="sng" algn="ctr">
          <a:solidFill>
            <a:schemeClr val="accent2">
              <a:hueOff val="0"/>
              <a:satOff val="0"/>
              <a:lumOff val="0"/>
              <a:alphaOff val="0"/>
            </a:schemeClr>
          </a:solidFill>
          <a:prstDash val="solid"/>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1">
          <a:scrgbClr r="0" g="0" b="0"/>
        </a:lnRef>
        <a:fillRef idx="3">
          <a:scrgbClr r="0" g="0" b="0"/>
        </a:fillRef>
        <a:effectRef idx="3">
          <a:scrgbClr r="0" g="0" b="0"/>
        </a:effectRef>
        <a:fontRef idx="minor">
          <a:schemeClr val="lt1"/>
        </a:fontRef>
      </dsp:style>
      <dsp:txBody>
        <a:bodyPr spcFirstLastPara="0" vert="horz" wrap="square" lIns="106451" tIns="90887" rIns="106451" bIns="90887" numCol="1" spcCol="1270" anchor="ctr" anchorCtr="0">
          <a:noAutofit/>
        </a:bodyPr>
        <a:lstStyle/>
        <a:p>
          <a:pPr marL="0" lvl="0" indent="0" algn="ctr" defTabSz="889000">
            <a:lnSpc>
              <a:spcPct val="90000"/>
            </a:lnSpc>
            <a:spcBef>
              <a:spcPct val="0"/>
            </a:spcBef>
            <a:spcAft>
              <a:spcPct val="35000"/>
            </a:spcAft>
            <a:buNone/>
          </a:pPr>
          <a:r>
            <a:rPr lang="en-US" sz="2000" kern="1200"/>
            <a:t>Consider</a:t>
          </a:r>
        </a:p>
      </dsp:txBody>
      <dsp:txXfrm>
        <a:off x="0" y="2927734"/>
        <a:ext cx="2011680" cy="920112"/>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617C1B-F8ED-4C56-B0B4-78FDF9FEAB14}" type="datetimeFigureOut">
              <a:rPr lang="en-GB" smtClean="0"/>
              <a:t>09/04/2021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7649D2-8ACC-4030-97F7-F414D617EAD5}" type="slidenum">
              <a:rPr lang="en-GB" smtClean="0"/>
              <a:t>‹#›</a:t>
            </a:fld>
            <a:endParaRPr lang="en-GB" dirty="0"/>
          </a:p>
        </p:txBody>
      </p:sp>
    </p:spTree>
    <p:extLst>
      <p:ext uri="{BB962C8B-B14F-4D97-AF65-F5344CB8AC3E}">
        <p14:creationId xmlns:p14="http://schemas.microsoft.com/office/powerpoint/2010/main" val="638459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57649D2-8ACC-4030-97F7-F414D617EAD5}" type="slidenum">
              <a:rPr lang="en-GB" smtClean="0"/>
              <a:t>2</a:t>
            </a:fld>
            <a:endParaRPr lang="en-GB" dirty="0"/>
          </a:p>
        </p:txBody>
      </p:sp>
    </p:spTree>
    <p:extLst>
      <p:ext uri="{BB962C8B-B14F-4D97-AF65-F5344CB8AC3E}">
        <p14:creationId xmlns:p14="http://schemas.microsoft.com/office/powerpoint/2010/main" val="1823538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spcAft>
                <a:spcPts val="800"/>
              </a:spcAft>
            </a:pPr>
            <a:r>
              <a:rPr lang="en-GB" sz="18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The aim of this lecture is to explain the value and management of different types of knowledge in an events or music festival business setting, where its potential to maximise profit and help an organisation to outperform its rivals has received less attention in academic literature than other sectors such as manufacturing or information technology. Competition in the events and festivals sectors has increased considerably as more companies join the market, and the nature and scope of events has widened to satisfy consumer appetites for more diverse and engaging experiences. </a:t>
            </a:r>
            <a:r>
              <a:rPr lang="en-GB" sz="1800" dirty="0">
                <a:effectLst/>
                <a:latin typeface="Century Gothic" panose="020B0502020202020204" pitchFamily="34" charset="0"/>
                <a:ea typeface="Calibri" panose="020F0502020204030204" pitchFamily="34" charset="0"/>
                <a:cs typeface="Calibri" panose="020F0502020204030204" pitchFamily="34" charset="0"/>
              </a:rPr>
              <a:t>Leaders that nurture, recognise, manage and employ knowledge effectively are more likely to be innovative and successful in their sector. Throughout the chapter, knowledge is explored mostly through the lens of music festivals, although the points made are easily applicable to the wider events, tourism and leisure sectors.</a:t>
            </a: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50000"/>
              </a:lnSpc>
            </a:pPr>
            <a:r>
              <a:rPr lang="en-GB" sz="1800" dirty="0">
                <a:effectLst/>
                <a:latin typeface="Century Gothic" panose="020B0502020202020204" pitchFamily="34" charset="0"/>
                <a:ea typeface="Calibri" panose="020F0502020204030204" pitchFamily="34" charset="0"/>
                <a:cs typeface="Calibri" panose="020F0502020204030204" pitchFamily="34" charset="0"/>
              </a:rPr>
              <a:t>‘Merely mentioning ‘knowledge’ raises problems, for anyone with the temerity to write about knowledge has to confront the pervasive disagreement about what constitutes knowledge’ (Starbuck, 2006: 74).</a:t>
            </a: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50000"/>
              </a:lnSpc>
            </a:pPr>
            <a:r>
              <a:rPr lang="en-GB" sz="18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Knowledge can be considered in many ways; what we know, how we know it, our beliefs about what is true, how our actions are led by our knowledge and how what we do creates new knowledge. </a:t>
            </a:r>
            <a:r>
              <a:rPr lang="en-GB" sz="1800" dirty="0">
                <a:effectLst/>
                <a:latin typeface="Century Gothic" panose="020B0502020202020204" pitchFamily="34" charset="0"/>
                <a:ea typeface="Calibri" panose="020F0502020204030204" pitchFamily="34" charset="0"/>
                <a:cs typeface="Calibri" panose="020F0502020204030204" pitchFamily="34" charset="0"/>
              </a:rPr>
              <a:t>Philosophers have argued for centuries about whether we can truly ‘know’ anything, and the debate will continue because knowledge, understanding, truth and belief are interrelated concepts that are open to interpretation depending on a person’s perspectives, experiences and environment. </a:t>
            </a: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57649D2-8ACC-4030-97F7-F414D617EAD5}" type="slidenum">
              <a:rPr lang="en-GB" smtClean="0"/>
              <a:t>6</a:t>
            </a:fld>
            <a:endParaRPr lang="en-GB" dirty="0"/>
          </a:p>
        </p:txBody>
      </p:sp>
    </p:spTree>
    <p:extLst>
      <p:ext uri="{BB962C8B-B14F-4D97-AF65-F5344CB8AC3E}">
        <p14:creationId xmlns:p14="http://schemas.microsoft.com/office/powerpoint/2010/main" val="3917583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You may be relieved that this lecture does not debate the different philosophical stances on what knowledge is but does explore aspects of knowledge that can contribute to personal and organisational success. </a:t>
            </a:r>
          </a:p>
          <a:p>
            <a:endParaRPr lang="en-GB" dirty="0"/>
          </a:p>
        </p:txBody>
      </p:sp>
      <p:sp>
        <p:nvSpPr>
          <p:cNvPr id="4" name="Slide Number Placeholder 3"/>
          <p:cNvSpPr>
            <a:spLocks noGrp="1"/>
          </p:cNvSpPr>
          <p:nvPr>
            <p:ph type="sldNum" sz="quarter" idx="5"/>
          </p:nvPr>
        </p:nvSpPr>
        <p:spPr/>
        <p:txBody>
          <a:bodyPr/>
          <a:lstStyle/>
          <a:p>
            <a:fld id="{857649D2-8ACC-4030-97F7-F414D617EAD5}" type="slidenum">
              <a:rPr lang="en-GB" smtClean="0"/>
              <a:t>7</a:t>
            </a:fld>
            <a:endParaRPr lang="en-GB" dirty="0"/>
          </a:p>
        </p:txBody>
      </p:sp>
    </p:spTree>
    <p:extLst>
      <p:ext uri="{BB962C8B-B14F-4D97-AF65-F5344CB8AC3E}">
        <p14:creationId xmlns:p14="http://schemas.microsoft.com/office/powerpoint/2010/main" val="3173059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Fierce rivalry is one of the conditions of a highly competitive environment.  Most festivals compete using a differentiation strategy (Porter, 1984) meaning organizations need to be evermore creative and innovative in managing their resources, to give attendees unique and memorable experiences to outperform their rivals or even to survive.</a:t>
            </a:r>
          </a:p>
          <a:p>
            <a:pPr>
              <a:lnSpc>
                <a:spcPct val="150000"/>
              </a:lnSpc>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 </a:t>
            </a:r>
          </a:p>
          <a:p>
            <a:pPr>
              <a:lnSpc>
                <a:spcPct val="150000"/>
              </a:lnSpc>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As a resource, knowledge is said to be more valuable than other tangible resources (such as funding, premises or stock of products) as the primary source of creating value and sustaining superior performance </a:t>
            </a:r>
            <a:r>
              <a:rPr lang="en-GB" sz="1800" dirty="0">
                <a:effectLst/>
                <a:latin typeface="Century Gothic" panose="020B0502020202020204" pitchFamily="34" charset="0"/>
                <a:ea typeface="Calibri" panose="020F0502020204030204" pitchFamily="34" charset="0"/>
                <a:cs typeface="Calibri" panose="020F0502020204030204" pitchFamily="34" charset="0"/>
              </a:rPr>
              <a:t>(Grant, 1996; Wang, Wang, &amp; Liang, 2014)</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  Through the lens of the knowledge economy ‘a firm’s intellectual capital represents the only sustainable source of competitive advantage’ (Grace &amp; Butler, 2005:56). Providing it remains within the organization, knowledge can be a distinctive resource that is valuable, rare, non-substitutable and inimitable, creating opportunities for competitive advantage </a:t>
            </a:r>
            <a:r>
              <a:rPr lang="en-GB" sz="1800" dirty="0">
                <a:effectLst/>
                <a:latin typeface="Century Gothic" panose="020B0502020202020204" pitchFamily="34" charset="0"/>
                <a:ea typeface="Calibri" panose="020F0502020204030204" pitchFamily="34" charset="0"/>
                <a:cs typeface="Calibri" panose="020F0502020204030204" pitchFamily="34" charset="0"/>
              </a:rPr>
              <a:t>(Barney &amp; Clark, 2007; Johnson et al., 2014)</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 </a:t>
            </a:r>
            <a:r>
              <a:rPr lang="en-GB" sz="18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Furthermore, it is tacit knowledge, rather than the manipulation of other available tangible resources, that is said to be the primary basis of core competencies and the key to superior performance </a:t>
            </a:r>
            <a:r>
              <a:rPr lang="en-GB" sz="18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(Lubit, 2001)</a:t>
            </a:r>
            <a:r>
              <a:rPr lang="en-GB" sz="18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57649D2-8ACC-4030-97F7-F414D617EAD5}" type="slidenum">
              <a:rPr lang="en-GB" smtClean="0"/>
              <a:t>8</a:t>
            </a:fld>
            <a:endParaRPr lang="en-GB" dirty="0"/>
          </a:p>
        </p:txBody>
      </p:sp>
    </p:spTree>
    <p:extLst>
      <p:ext uri="{BB962C8B-B14F-4D97-AF65-F5344CB8AC3E}">
        <p14:creationId xmlns:p14="http://schemas.microsoft.com/office/powerpoint/2010/main" val="3162255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spcAft>
                <a:spcPts val="800"/>
              </a:spcAft>
            </a:pPr>
            <a:r>
              <a:rPr lang="en-GB" sz="12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It is related to intuition and the development of skills </a:t>
            </a:r>
            <a:r>
              <a:rPr lang="en-GB" sz="12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(Ambrosini &amp; Bowman, 2001; Taylor, 2007)</a:t>
            </a:r>
            <a:r>
              <a:rPr lang="en-GB" sz="12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and knowing how to do things. In 1955,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referring to executives, </a:t>
            </a:r>
            <a:r>
              <a:rPr lang="en-GB" sz="12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Katz first suggested </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that what someone can accomplish in an organization is a more important consideration than the traits or personality characteristics they possess (Katz, 1974).  It is the set of core skills employed by leaders and managers in pursuit of organizational objectives that is significant, and the combination of skills and knowledge determine what can be accomplished (Peterson and Keet, 2004). Furthermore, organizational learning does not occur as new insights are gained about an issue or problem but for learning to take place, action must occur (</a:t>
            </a:r>
            <a:r>
              <a:rPr lang="en-GB" sz="1200" dirty="0">
                <a:effectLst/>
                <a:latin typeface="Century Gothic" panose="020B0502020202020204" pitchFamily="34" charset="0"/>
                <a:ea typeface="Calibri" panose="020F0502020204030204" pitchFamily="34" charset="0"/>
                <a:cs typeface="Calibri" panose="020F0502020204030204" pitchFamily="34" charset="0"/>
              </a:rPr>
              <a:t>Moingeon &amp; Edmondson,</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 </a:t>
            </a:r>
            <a:r>
              <a:rPr lang="en-GB" sz="1200" dirty="0">
                <a:effectLst/>
                <a:latin typeface="Century Gothic" panose="020B0502020202020204" pitchFamily="34" charset="0"/>
                <a:ea typeface="Calibri" panose="020F0502020204030204" pitchFamily="34" charset="0"/>
                <a:cs typeface="Calibri" panose="020F0502020204030204" pitchFamily="34" charset="0"/>
              </a:rPr>
              <a:t>1996)</a:t>
            </a:r>
            <a:r>
              <a:rPr lang="en-GB" sz="1200" dirty="0">
                <a:effectLst/>
                <a:latin typeface="Century Gothic" panose="020B0502020202020204" pitchFamily="34" charset="0"/>
                <a:ea typeface="Calibri" panose="020F0502020204030204" pitchFamily="34" charset="0"/>
                <a:cs typeface="Times New Roman" panose="02020603050405020304" pitchFamily="18" charset="0"/>
              </a:rPr>
              <a:t>. This suggests that only when insights gained from ‘knowing that’ are interpreted and turned into ‘know how’ is new knowledge created.</a:t>
            </a:r>
          </a:p>
          <a:p>
            <a:pPr marL="0" marR="0" lvl="0" indent="0" algn="l" defTabSz="914400" rtl="0" eaLnBrk="1" fontAlgn="auto" latinLnBrk="0" hangingPunct="1">
              <a:lnSpc>
                <a:spcPct val="150000"/>
              </a:lnSpc>
              <a:spcBef>
                <a:spcPts val="0"/>
              </a:spcBef>
              <a:spcAft>
                <a:spcPts val="0"/>
              </a:spcAft>
              <a:buClrTx/>
              <a:buSzTx/>
              <a:buFontTx/>
              <a:buNone/>
              <a:tabLst/>
              <a:defRPr/>
            </a:pPr>
            <a:r>
              <a:rPr lang="en-GB" sz="1200" dirty="0">
                <a:effectLst/>
                <a:latin typeface="Century Gothic" panose="020B0502020202020204" pitchFamily="34" charset="0"/>
                <a:ea typeface="Calibri" panose="020F0502020204030204" pitchFamily="34" charset="0"/>
                <a:cs typeface="Calibri" panose="020F0502020204030204" pitchFamily="34" charset="0"/>
              </a:rPr>
              <a:t>As you will have understood from the previous lectures and the definition of Yukl (2010: 8) presented in Chapter 1, ‘Leadership is the process of influencing others to understand and agree about what needs to be done and how to do it, and the process of facilitating individual and collective efforts to accomplish shared objectives’.  You will also have understood that leadership is viewed through the lenses of actions, behaviours and traits. To efficiently lead, it is essential to understand where expertise, knowledge and skills are held organisations, teams and individuals, to create opportunities for these to be employed with maximum effectiveness to achieve the organisation’s objectives. The term knowledge management is given to these processes and is explored further in the chapter.</a:t>
            </a:r>
            <a:endParaRPr lang="en-GB" sz="12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50000"/>
              </a:lnSpc>
            </a:pPr>
            <a:endParaRPr lang="en-GB" dirty="0"/>
          </a:p>
        </p:txBody>
      </p:sp>
      <p:sp>
        <p:nvSpPr>
          <p:cNvPr id="4" name="Slide Number Placeholder 3"/>
          <p:cNvSpPr>
            <a:spLocks noGrp="1"/>
          </p:cNvSpPr>
          <p:nvPr>
            <p:ph type="sldNum" sz="quarter" idx="5"/>
          </p:nvPr>
        </p:nvSpPr>
        <p:spPr/>
        <p:txBody>
          <a:bodyPr/>
          <a:lstStyle/>
          <a:p>
            <a:fld id="{857649D2-8ACC-4030-97F7-F414D617EAD5}" type="slidenum">
              <a:rPr lang="en-GB" smtClean="0"/>
              <a:t>9</a:t>
            </a:fld>
            <a:endParaRPr lang="en-GB" dirty="0"/>
          </a:p>
        </p:txBody>
      </p:sp>
    </p:spTree>
    <p:extLst>
      <p:ext uri="{BB962C8B-B14F-4D97-AF65-F5344CB8AC3E}">
        <p14:creationId xmlns:p14="http://schemas.microsoft.com/office/powerpoint/2010/main" val="1354319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GB" sz="1800" dirty="0">
                <a:effectLst/>
                <a:latin typeface="Century Gothic" panose="020B0502020202020204" pitchFamily="34" charset="0"/>
                <a:ea typeface="Calibri" panose="020F0502020204030204" pitchFamily="34" charset="0"/>
                <a:cs typeface="Calibri" panose="020F0502020204030204" pitchFamily="34" charset="0"/>
              </a:rPr>
              <a:t>Taylor (2007)</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 observed that the term tacit knowledge is often over simplified, used to mean any knowledge which is not written down, and this leads to ambiguity or misconception about what it is and whether it can, in fact, be captured.</a:t>
            </a:r>
          </a:p>
          <a:p>
            <a:pPr>
              <a:lnSpc>
                <a:spcPct val="150000"/>
              </a:lnSpc>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Misunderstandings, generalizations and ambiguity can occur when the term tacit knowledge is used interchangeably with implicit or latent knowledge,  both types of knowledge that can be articulated but has not yet been  </a:t>
            </a:r>
            <a:r>
              <a:rPr lang="en-GB" sz="1800" dirty="0">
                <a:effectLst/>
                <a:latin typeface="Century Gothic" panose="020B0502020202020204" pitchFamily="34" charset="0"/>
                <a:ea typeface="Calibri" panose="020F0502020204030204" pitchFamily="34" charset="0"/>
                <a:cs typeface="Calibri" panose="020F0502020204030204" pitchFamily="34" charset="0"/>
              </a:rPr>
              <a:t>(Agrawal, 2006)</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 and often it is these types of knowledge that several articles refer to when discussing tacit knowledge in a generalised way, to mean any knowledge which is not written down, verbalised or  easy to explain </a:t>
            </a:r>
            <a:r>
              <a:rPr lang="en-GB" sz="1800" dirty="0">
                <a:effectLst/>
                <a:latin typeface="Century Gothic" panose="020B0502020202020204" pitchFamily="34" charset="0"/>
                <a:ea typeface="Calibri" panose="020F0502020204030204" pitchFamily="34" charset="0"/>
                <a:cs typeface="Calibri" panose="020F0502020204030204" pitchFamily="34" charset="0"/>
              </a:rPr>
              <a:t>(Taylor, 2007)</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  </a:t>
            </a:r>
          </a:p>
          <a:p>
            <a:pPr>
              <a:lnSpc>
                <a:spcPct val="150000"/>
              </a:lnSpc>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These distinctions may appear pedantic, but the implications for accessing and sharing this knowledge are significant, if leaders can find ways to gain insights into where previously uncommunicated knowledge, skill or know-how experience resides and devise ways to address the issue.</a:t>
            </a:r>
          </a:p>
          <a:p>
            <a:endParaRPr lang="en-GB" dirty="0"/>
          </a:p>
          <a:p>
            <a:pPr>
              <a:lnSpc>
                <a:spcPct val="150000"/>
              </a:lnSpc>
            </a:pPr>
            <a:r>
              <a:rPr lang="en-GB" sz="1800" b="1" dirty="0">
                <a:effectLst/>
                <a:latin typeface="Century Gothic" panose="020B0502020202020204" pitchFamily="34" charset="0"/>
                <a:ea typeface="Calibri" panose="020F0502020204030204" pitchFamily="34" charset="0"/>
                <a:cs typeface="Times New Roman" panose="02020603050405020304" pitchFamily="18" charset="0"/>
              </a:rPr>
              <a:t>Implicit knowledge</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 </a:t>
            </a:r>
            <a:r>
              <a:rPr lang="en-GB" sz="1800" dirty="0">
                <a:effectLst/>
                <a:latin typeface="Century Gothic" panose="020B0502020202020204" pitchFamily="34" charset="0"/>
                <a:ea typeface="Calibri" panose="020F0502020204030204" pitchFamily="34" charset="0"/>
                <a:cs typeface="Calibri" panose="020F0502020204030204" pitchFamily="34" charset="0"/>
              </a:rPr>
              <a:t>Muñoz et al. (2015) </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consider a typical company boardroom meeting, which could be a scenario in any events or festival organization.  Here, some knowledge is available explicitly as ﬁnancial reports, market research or other types of information. Some knowledge is not explicit at the time of the meeting but can be made explicit by executives participating in the meeting verbally sharing informal data that is not written or recorded in formal reports. This knowledge, that was not formerly explicit but is subsequently shared, is interpreted by </a:t>
            </a:r>
            <a:r>
              <a:rPr lang="en-GB" sz="1800" dirty="0">
                <a:effectLst/>
                <a:latin typeface="Century Gothic" panose="020B0502020202020204" pitchFamily="34" charset="0"/>
                <a:ea typeface="Calibri" panose="020F0502020204030204" pitchFamily="34" charset="0"/>
                <a:cs typeface="Calibri" panose="020F0502020204030204" pitchFamily="34" charset="0"/>
              </a:rPr>
              <a:t>Frappaolo (2008)</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 as implicit knowledge. Authors frequently generalise this type of knowledge as tacit in academic literature.  </a:t>
            </a:r>
          </a:p>
          <a:p>
            <a:pPr>
              <a:lnSpc>
                <a:spcPct val="150000"/>
              </a:lnSpc>
            </a:pPr>
            <a:r>
              <a:rPr lang="en-GB" sz="180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50000"/>
              </a:lnSpc>
            </a:pPr>
            <a:r>
              <a:rPr lang="en-GB" sz="1800" b="1" dirty="0">
                <a:effectLst/>
                <a:latin typeface="Century Gothic" panose="020B0502020202020204" pitchFamily="34" charset="0"/>
                <a:ea typeface="Calibri" panose="020F0502020204030204" pitchFamily="34" charset="0"/>
                <a:cs typeface="Times New Roman" panose="02020603050405020304" pitchFamily="18" charset="0"/>
              </a:rPr>
              <a:t>Latent Knowledge</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 was proposed by Agrawal </a:t>
            </a:r>
            <a:r>
              <a:rPr lang="en-GB" sz="1800" dirty="0">
                <a:effectLst/>
                <a:latin typeface="Century Gothic" panose="020B0502020202020204" pitchFamily="34" charset="0"/>
                <a:ea typeface="Calibri" panose="020F0502020204030204" pitchFamily="34" charset="0"/>
                <a:cs typeface="Calibri" panose="020F0502020204030204" pitchFamily="34" charset="0"/>
              </a:rPr>
              <a:t>(2006:64)</a:t>
            </a:r>
            <a:r>
              <a:rPr lang="en-GB" sz="1800" dirty="0">
                <a:effectLst/>
                <a:latin typeface="Century Gothic" panose="020B0502020202020204" pitchFamily="34" charset="0"/>
                <a:ea typeface="Calibri" panose="020F0502020204030204" pitchFamily="34" charset="0"/>
                <a:cs typeface="Times New Roman" panose="02020603050405020304" pitchFamily="18" charset="0"/>
              </a:rPr>
              <a:t> in his examination of the outcomes of experiments conducted by inventors at universities.  He found that potentially valuable knowledge, resulting from failed experiments was being lost. According to his respondents, most of their experiments failed or partially failed, but due to the constrains of time and funding, the results were not codified. This knowledge, he claims, is not tacit knowledge as it could have be codified but at the time was not. Agrawal states that this latent knowledge ‘is valuable for climbing atop the shoulders of giants, advancing research, and, in the case of commercialization, developing the early-stage inventions into saleable products or processes’ Making efforts to uncover latent knowledge in event organizations could have significant implications for the health, safety and enjoyment of attendees, where on-site changes have been made in real time but not recorded. </a:t>
            </a:r>
          </a:p>
          <a:p>
            <a:endParaRPr lang="en-GB" dirty="0"/>
          </a:p>
        </p:txBody>
      </p:sp>
      <p:sp>
        <p:nvSpPr>
          <p:cNvPr id="4" name="Slide Number Placeholder 3"/>
          <p:cNvSpPr>
            <a:spLocks noGrp="1"/>
          </p:cNvSpPr>
          <p:nvPr>
            <p:ph type="sldNum" sz="quarter" idx="5"/>
          </p:nvPr>
        </p:nvSpPr>
        <p:spPr/>
        <p:txBody>
          <a:bodyPr/>
          <a:lstStyle/>
          <a:p>
            <a:fld id="{857649D2-8ACC-4030-97F7-F414D617EAD5}" type="slidenum">
              <a:rPr lang="en-GB" smtClean="0"/>
              <a:t>10</a:t>
            </a:fld>
            <a:endParaRPr lang="en-GB" dirty="0"/>
          </a:p>
        </p:txBody>
      </p:sp>
    </p:spTree>
    <p:extLst>
      <p:ext uri="{BB962C8B-B14F-4D97-AF65-F5344CB8AC3E}">
        <p14:creationId xmlns:p14="http://schemas.microsoft.com/office/powerpoint/2010/main" val="3337565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57649D2-8ACC-4030-97F7-F414D617EAD5}" type="slidenum">
              <a:rPr lang="en-GB" smtClean="0"/>
              <a:t>11</a:t>
            </a:fld>
            <a:endParaRPr lang="en-GB" dirty="0"/>
          </a:p>
        </p:txBody>
      </p:sp>
    </p:spTree>
    <p:extLst>
      <p:ext uri="{BB962C8B-B14F-4D97-AF65-F5344CB8AC3E}">
        <p14:creationId xmlns:p14="http://schemas.microsoft.com/office/powerpoint/2010/main" val="2008270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81F60AE1-C35C-483A-8936-589BBB6C1CD8}" type="datetime1">
              <a:rPr lang="en-US" smtClean="0"/>
              <a:t>4/9/2021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r>
              <a:rPr lang="en-GB" dirty="0"/>
              <a:t>Event Leadership by Dr Emma Abson</a:t>
            </a:r>
            <a:endParaRPr lang="en-US" dirty="0"/>
          </a:p>
        </p:txBody>
      </p:sp>
      <p:sp>
        <p:nvSpPr>
          <p:cNvPr id="22" name="Slide Number Placeholder 21"/>
          <p:cNvSpPr>
            <a:spLocks noGrp="1"/>
          </p:cNvSpPr>
          <p:nvPr>
            <p:ph type="sldNum" sz="quarter" idx="12"/>
          </p:nvPr>
        </p:nvSpPr>
        <p:spPr>
          <a:xfrm>
            <a:off x="8606920" y="5177408"/>
            <a:ext cx="1955980" cy="228600"/>
          </a:xfrm>
          <a:prstGeom prst="rect">
            <a:avLst/>
          </a:prstGeo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041780-519B-4F69-AB10-C47A20EBF073}" type="datetime1">
              <a:rPr lang="en-US" smtClean="0"/>
              <a:t>4/9/2021</a:t>
            </a:fld>
            <a:endParaRPr lang="en-US" dirty="0"/>
          </a:p>
        </p:txBody>
      </p:sp>
      <p:sp>
        <p:nvSpPr>
          <p:cNvPr id="5" name="Footer Placeholder 4"/>
          <p:cNvSpPr>
            <a:spLocks noGrp="1"/>
          </p:cNvSpPr>
          <p:nvPr>
            <p:ph type="ftr" sz="quarter" idx="11"/>
          </p:nvPr>
        </p:nvSpPr>
        <p:spPr/>
        <p:txBody>
          <a:bodyPr/>
          <a:lstStyle/>
          <a:p>
            <a:r>
              <a:rPr lang="en-GB" dirty="0"/>
              <a:t>Event Leadership by Dr Emma Abson</a:t>
            </a:r>
            <a:endParaRPr lang="en-US" dirty="0"/>
          </a:p>
        </p:txBody>
      </p:sp>
      <p:sp>
        <p:nvSpPr>
          <p:cNvPr id="6" name="Slide Number Placeholder 5"/>
          <p:cNvSpPr>
            <a:spLocks noGrp="1"/>
          </p:cNvSpPr>
          <p:nvPr>
            <p:ph type="sldNum" sz="quarter" idx="12"/>
          </p:nvPr>
        </p:nvSpPr>
        <p:spPr>
          <a:xfrm>
            <a:off x="10287000" y="6035040"/>
            <a:ext cx="838200" cy="365760"/>
          </a:xfrm>
          <a:prstGeom prst="rect">
            <a:avLst/>
          </a:prstGeom>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0BEFAB46-A50A-40A4-B9AA-52F44C37DAA7}" type="datetime1">
              <a:rPr lang="en-US" smtClean="0"/>
              <a:t>4/9/2021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r>
              <a:rPr lang="en-GB" dirty="0"/>
              <a:t>Event Leadership by Dr Emma Abson</a:t>
            </a:r>
            <a:endParaRPr lang="en-US" dirty="0"/>
          </a:p>
        </p:txBody>
      </p:sp>
      <p:sp>
        <p:nvSpPr>
          <p:cNvPr id="6" name="Slide Number Placeholder 5"/>
          <p:cNvSpPr>
            <a:spLocks noGrp="1"/>
          </p:cNvSpPr>
          <p:nvPr>
            <p:ph type="sldNum" sz="quarter" idx="12"/>
          </p:nvPr>
        </p:nvSpPr>
        <p:spPr>
          <a:xfrm>
            <a:off x="8604504" y="5177408"/>
            <a:ext cx="1958339" cy="228600"/>
          </a:xfrm>
          <a:prstGeom prst="rect">
            <a:avLst/>
          </a:prstGeo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69931D-436E-40FC-9F33-A96081580F03}" type="datetime1">
              <a:rPr lang="en-US" smtClean="0"/>
              <a:t>4/9/2021</a:t>
            </a:fld>
            <a:endParaRPr lang="en-US" dirty="0"/>
          </a:p>
        </p:txBody>
      </p:sp>
      <p:sp>
        <p:nvSpPr>
          <p:cNvPr id="6" name="Footer Placeholder 5"/>
          <p:cNvSpPr>
            <a:spLocks noGrp="1"/>
          </p:cNvSpPr>
          <p:nvPr>
            <p:ph type="ftr" sz="quarter" idx="11"/>
          </p:nvPr>
        </p:nvSpPr>
        <p:spPr/>
        <p:txBody>
          <a:bodyPr/>
          <a:lstStyle/>
          <a:p>
            <a:r>
              <a:rPr lang="en-GB" dirty="0"/>
              <a:t>Event Leadership : Theory and methods for event management and tourism</a:t>
            </a:r>
          </a:p>
          <a:p>
            <a:r>
              <a:rPr lang="en-GB" dirty="0"/>
              <a:t>© Emma Abson. Goodfellow Publishers Ltd. All rights reserved 2021</a:t>
            </a:r>
          </a:p>
          <a:p>
            <a:endParaRPr lang="en-US" dirty="0"/>
          </a:p>
        </p:txBody>
      </p:sp>
      <p:sp>
        <p:nvSpPr>
          <p:cNvPr id="7" name="Slide Number Placeholder 6"/>
          <p:cNvSpPr>
            <a:spLocks noGrp="1"/>
          </p:cNvSpPr>
          <p:nvPr>
            <p:ph type="sldNum" sz="quarter" idx="12"/>
          </p:nvPr>
        </p:nvSpPr>
        <p:spPr>
          <a:xfrm>
            <a:off x="10287000" y="6035040"/>
            <a:ext cx="838200" cy="365760"/>
          </a:xfrm>
          <a:prstGeom prst="rect">
            <a:avLst/>
          </a:prstGeom>
        </p:spPr>
        <p:txBody>
          <a:bodyPr/>
          <a:lstStyle/>
          <a:p>
            <a:fld id="{34B7E4EF-A1BD-40F4-AB7B-04F084DD991D}" type="slidenum">
              <a:rPr lang="en-US" smtClean="0"/>
              <a:t>‹#›</a:t>
            </a:fld>
            <a:endParaRPr lang="en-US" dirty="0"/>
          </a:p>
        </p:txBody>
      </p:sp>
      <p:pic>
        <p:nvPicPr>
          <p:cNvPr id="9" name="Picture 8" descr="A picture containing drawing&#10;&#10;Description automatically generated">
            <a:extLst>
              <a:ext uri="{FF2B5EF4-FFF2-40B4-BE49-F238E27FC236}">
                <a16:creationId xmlns:a16="http://schemas.microsoft.com/office/drawing/2014/main" id="{A9FED412-8F85-49EE-A97D-752A37BAA19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17317" y="6008057"/>
            <a:ext cx="407883" cy="392743"/>
          </a:xfrm>
          <a:prstGeom prst="rect">
            <a:avLst/>
          </a:prstGeom>
        </p:spPr>
      </p:pic>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72A99B-7CE2-49CA-B5C3-5B434BB0B62E}" type="datetime1">
              <a:rPr lang="en-US" smtClean="0"/>
              <a:t>4/9/2021</a:t>
            </a:fld>
            <a:endParaRPr lang="en-US" dirty="0"/>
          </a:p>
        </p:txBody>
      </p:sp>
      <p:sp>
        <p:nvSpPr>
          <p:cNvPr id="8" name="Footer Placeholder 7"/>
          <p:cNvSpPr>
            <a:spLocks noGrp="1"/>
          </p:cNvSpPr>
          <p:nvPr>
            <p:ph type="ftr" sz="quarter" idx="11"/>
          </p:nvPr>
        </p:nvSpPr>
        <p:spPr/>
        <p:txBody>
          <a:bodyPr/>
          <a:lstStyle/>
          <a:p>
            <a:r>
              <a:rPr lang="en-GB" dirty="0"/>
              <a:t>Event Leadership by Dr Emma Abson</a:t>
            </a:r>
            <a:endParaRPr lang="en-US" dirty="0"/>
          </a:p>
        </p:txBody>
      </p:sp>
      <p:sp>
        <p:nvSpPr>
          <p:cNvPr id="9" name="Slide Number Placeholder 8"/>
          <p:cNvSpPr>
            <a:spLocks noGrp="1"/>
          </p:cNvSpPr>
          <p:nvPr>
            <p:ph type="sldNum" sz="quarter" idx="12"/>
          </p:nvPr>
        </p:nvSpPr>
        <p:spPr>
          <a:xfrm>
            <a:off x="10287000" y="6035040"/>
            <a:ext cx="838200" cy="365760"/>
          </a:xfrm>
          <a:prstGeom prst="rect">
            <a:avLst/>
          </a:prstGeom>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ED2FE5-550E-4D0D-9AF3-45646144D574}" type="datetime1">
              <a:rPr lang="en-US" smtClean="0"/>
              <a:t>4/9/2021</a:t>
            </a:fld>
            <a:endParaRPr lang="en-US" dirty="0"/>
          </a:p>
        </p:txBody>
      </p:sp>
      <p:sp>
        <p:nvSpPr>
          <p:cNvPr id="4" name="Footer Placeholder 3"/>
          <p:cNvSpPr>
            <a:spLocks noGrp="1"/>
          </p:cNvSpPr>
          <p:nvPr>
            <p:ph type="ftr" sz="quarter" idx="11"/>
          </p:nvPr>
        </p:nvSpPr>
        <p:spPr/>
        <p:txBody>
          <a:bodyPr/>
          <a:lstStyle/>
          <a:p>
            <a:r>
              <a:rPr lang="en-GB" dirty="0"/>
              <a:t>Event Leadership by Dr Emma Abson</a:t>
            </a:r>
            <a:endParaRPr lang="en-US" dirty="0"/>
          </a:p>
        </p:txBody>
      </p:sp>
      <p:sp>
        <p:nvSpPr>
          <p:cNvPr id="5" name="Slide Number Placeholder 4"/>
          <p:cNvSpPr>
            <a:spLocks noGrp="1"/>
          </p:cNvSpPr>
          <p:nvPr>
            <p:ph type="sldNum" sz="quarter" idx="12"/>
          </p:nvPr>
        </p:nvSpPr>
        <p:spPr>
          <a:xfrm>
            <a:off x="10287000" y="6035040"/>
            <a:ext cx="838200" cy="365760"/>
          </a:xfrm>
          <a:prstGeom prst="rect">
            <a:avLst/>
          </a:prstGeom>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17CE0-4731-4876-9E40-4F9CBD4309F4}" type="datetime1">
              <a:rPr lang="en-US" smtClean="0"/>
              <a:t>4/9/2021</a:t>
            </a:fld>
            <a:endParaRPr lang="en-US" dirty="0"/>
          </a:p>
        </p:txBody>
      </p:sp>
      <p:sp>
        <p:nvSpPr>
          <p:cNvPr id="3" name="Footer Placeholder 2"/>
          <p:cNvSpPr>
            <a:spLocks noGrp="1"/>
          </p:cNvSpPr>
          <p:nvPr>
            <p:ph type="ftr" sz="quarter" idx="11"/>
          </p:nvPr>
        </p:nvSpPr>
        <p:spPr/>
        <p:txBody>
          <a:bodyPr/>
          <a:lstStyle/>
          <a:p>
            <a:r>
              <a:rPr lang="en-GB" dirty="0"/>
              <a:t>Event Leadership by Dr Emma Abson</a:t>
            </a:r>
            <a:endParaRPr lang="en-US" dirty="0"/>
          </a:p>
        </p:txBody>
      </p:sp>
      <p:sp>
        <p:nvSpPr>
          <p:cNvPr id="4" name="Slide Number Placeholder 3"/>
          <p:cNvSpPr>
            <a:spLocks noGrp="1"/>
          </p:cNvSpPr>
          <p:nvPr>
            <p:ph type="sldNum" sz="quarter" idx="12"/>
          </p:nvPr>
        </p:nvSpPr>
        <p:spPr>
          <a:xfrm>
            <a:off x="10287000" y="6035040"/>
            <a:ext cx="838200" cy="365760"/>
          </a:xfrm>
          <a:prstGeom prst="rect">
            <a:avLst/>
          </a:prstGeom>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831E89A3-1030-4065-A368-9827D1B3FC3E}" type="datetime1">
              <a:rPr lang="en-US" smtClean="0"/>
              <a:t>4/9/2021</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r>
              <a:rPr lang="en-GB" dirty="0"/>
              <a:t>Event Leadership by Dr Emma Abson</a:t>
            </a:r>
            <a:endParaRPr lang="en-US" dirty="0"/>
          </a:p>
        </p:txBody>
      </p:sp>
      <p:sp>
        <p:nvSpPr>
          <p:cNvPr id="11" name="Slide Number Placeholder 10"/>
          <p:cNvSpPr>
            <a:spLocks noGrp="1"/>
          </p:cNvSpPr>
          <p:nvPr>
            <p:ph type="sldNum" sz="quarter" idx="12"/>
          </p:nvPr>
        </p:nvSpPr>
        <p:spPr>
          <a:xfrm>
            <a:off x="10396728" y="6035040"/>
            <a:ext cx="1223435" cy="365760"/>
          </a:xfrm>
          <a:prstGeom prst="rect">
            <a:avLst/>
          </a:prstGeo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B47D6E85-2647-45A4-90E4-50F0C257B89C}" type="datetime1">
              <a:rPr lang="en-US" smtClean="0"/>
              <a:t>4/9/2021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r>
              <a:rPr lang="en-GB" dirty="0"/>
              <a:t>Event Leadership by Dr Emma Abson</a:t>
            </a:r>
            <a:endParaRPr lang="en-US" dirty="0"/>
          </a:p>
        </p:txBody>
      </p:sp>
      <p:sp>
        <p:nvSpPr>
          <p:cNvPr id="7" name="Slide Number Placeholder 6"/>
          <p:cNvSpPr>
            <a:spLocks noGrp="1"/>
          </p:cNvSpPr>
          <p:nvPr>
            <p:ph type="sldNum" sz="quarter" idx="12"/>
          </p:nvPr>
        </p:nvSpPr>
        <p:spPr>
          <a:xfrm>
            <a:off x="10396728" y="6035040"/>
            <a:ext cx="1225296" cy="365760"/>
          </a:xfrm>
          <a:prstGeom prst="rect">
            <a:avLst/>
          </a:prstGeo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656FCC88-777E-429C-BF0E-8F8C401AF703}" type="datetime1">
              <a:rPr lang="en-US" smtClean="0"/>
              <a:t>4/9/2021</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r>
              <a:rPr lang="en-GB" dirty="0"/>
              <a:t>Event Leadership by Dr Emma Abson © Emma Abson. Published by Goodfellow Publishers  </a:t>
            </a:r>
          </a:p>
          <a:p>
            <a:r>
              <a:rPr lang="en-GB" dirty="0"/>
              <a:t>All rights reserved 2021</a:t>
            </a:r>
          </a:p>
          <a:p>
            <a:endParaRPr lang="en-US" dirty="0"/>
          </a:p>
        </p:txBody>
      </p:sp>
      <p:pic>
        <p:nvPicPr>
          <p:cNvPr id="16" name="Picture 15">
            <a:extLst>
              <a:ext uri="{FF2B5EF4-FFF2-40B4-BE49-F238E27FC236}">
                <a16:creationId xmlns:a16="http://schemas.microsoft.com/office/drawing/2014/main" id="{B69AC63F-7A8F-4588-9B66-73344F25C6E1}"/>
              </a:ext>
            </a:extLst>
          </p:cNvPr>
          <p:cNvPicPr>
            <a:picLocks noChangeAspect="1"/>
          </p:cNvPicPr>
          <p:nvPr userDrawn="1"/>
        </p:nvPicPr>
        <p:blipFill>
          <a:blip r:embed="rId11"/>
          <a:stretch>
            <a:fillRect/>
          </a:stretch>
        </p:blipFill>
        <p:spPr>
          <a:xfrm>
            <a:off x="11193767" y="5893961"/>
            <a:ext cx="609653" cy="585267"/>
          </a:xfrm>
          <a:prstGeom prst="rect">
            <a:avLst/>
          </a:prstGeom>
        </p:spPr>
      </p:pic>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a:normAutofit/>
          </a:bodyPr>
          <a:lstStyle/>
          <a:p>
            <a:r>
              <a:rPr lang="en-US" sz="2800" dirty="0">
                <a:solidFill>
                  <a:schemeClr val="tx1"/>
                </a:solidFill>
              </a:rPr>
              <a:t>Event leadership</a:t>
            </a:r>
            <a:br>
              <a:rPr lang="en-US" sz="2800" dirty="0">
                <a:solidFill>
                  <a:schemeClr val="tx1"/>
                </a:solidFill>
              </a:rPr>
            </a:br>
            <a:br>
              <a:rPr lang="en-US" sz="2800" dirty="0">
                <a:solidFill>
                  <a:schemeClr val="tx1"/>
                </a:solidFill>
              </a:rPr>
            </a:br>
            <a:r>
              <a:rPr lang="en-US" sz="1800" dirty="0">
                <a:solidFill>
                  <a:schemeClr val="tx1"/>
                </a:solidFill>
              </a:rPr>
              <a:t>theory and practice for Event management and event tourism	</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a:normAutofit/>
          </a:bodyPr>
          <a:lstStyle/>
          <a:p>
            <a:pPr>
              <a:spcAft>
                <a:spcPts val="600"/>
              </a:spcAft>
            </a:pPr>
            <a:r>
              <a:rPr lang="en-US" dirty="0">
                <a:solidFill>
                  <a:schemeClr val="tx1"/>
                </a:solidFill>
              </a:rPr>
              <a:t>Dr Emma Abson</a:t>
            </a:r>
          </a:p>
        </p:txBody>
      </p:sp>
      <p:sp>
        <p:nvSpPr>
          <p:cNvPr id="4" name="Footer Placeholder 3">
            <a:extLst>
              <a:ext uri="{FF2B5EF4-FFF2-40B4-BE49-F238E27FC236}">
                <a16:creationId xmlns:a16="http://schemas.microsoft.com/office/drawing/2014/main" id="{8BA3013B-4C7C-4B56-A0F3-3BFCDD0519D4}"/>
              </a:ext>
            </a:extLst>
          </p:cNvPr>
          <p:cNvSpPr>
            <a:spLocks noGrp="1"/>
          </p:cNvSpPr>
          <p:nvPr>
            <p:ph type="ftr" sz="quarter" idx="11"/>
          </p:nvPr>
        </p:nvSpPr>
        <p:spPr/>
        <p:txBody>
          <a:bodyPr/>
          <a:lstStyle/>
          <a:p>
            <a:r>
              <a:rPr lang="en-GB" dirty="0"/>
              <a:t>Event Leadership by Dr Emma Abson</a:t>
            </a:r>
            <a:endParaRPr lang="en-US" dirty="0"/>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90F7C0B-3D5E-4DA0-9980-919D06A00030}"/>
              </a:ext>
            </a:extLst>
          </p:cNvPr>
          <p:cNvSpPr>
            <a:spLocks noGrp="1"/>
          </p:cNvSpPr>
          <p:nvPr>
            <p:ph type="title"/>
          </p:nvPr>
        </p:nvSpPr>
        <p:spPr>
          <a:xfrm>
            <a:off x="8458200" y="607392"/>
            <a:ext cx="3161963" cy="1645920"/>
          </a:xfrm>
        </p:spPr>
        <p:txBody>
          <a:bodyPr anchor="b">
            <a:normAutofit/>
          </a:bodyPr>
          <a:lstStyle/>
          <a:p>
            <a:r>
              <a:rPr lang="en-GB" dirty="0"/>
              <a:t>Aspects of tacit knowledge</a:t>
            </a:r>
          </a:p>
        </p:txBody>
      </p:sp>
      <p:pic>
        <p:nvPicPr>
          <p:cNvPr id="38914" name="Picture 2" descr="Explicit Knowledge: How to Best Capture and Transfer It">
            <a:extLst>
              <a:ext uri="{FF2B5EF4-FFF2-40B4-BE49-F238E27FC236}">
                <a16:creationId xmlns:a16="http://schemas.microsoft.com/office/drawing/2014/main" id="{DFA24B4C-E3D1-45FA-B41C-A9CBD11CC9B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85800" y="1331966"/>
            <a:ext cx="6858000" cy="3889268"/>
          </a:xfrm>
          <a:prstGeom prst="rect">
            <a:avLst/>
          </a:prstGeom>
          <a:solidFill>
            <a:srgbClr val="FFFFFF"/>
          </a:solidFill>
        </p:spPr>
      </p:pic>
      <p:sp>
        <p:nvSpPr>
          <p:cNvPr id="7" name="Content Placeholder 6">
            <a:extLst>
              <a:ext uri="{FF2B5EF4-FFF2-40B4-BE49-F238E27FC236}">
                <a16:creationId xmlns:a16="http://schemas.microsoft.com/office/drawing/2014/main" id="{2B152E30-F45F-44CB-995C-564ABDF88FB8}"/>
              </a:ext>
            </a:extLst>
          </p:cNvPr>
          <p:cNvSpPr>
            <a:spLocks noGrp="1"/>
          </p:cNvSpPr>
          <p:nvPr>
            <p:ph type="body" sz="half" idx="2"/>
          </p:nvPr>
        </p:nvSpPr>
        <p:spPr>
          <a:xfrm>
            <a:off x="8458200" y="2336800"/>
            <a:ext cx="3161963" cy="3606800"/>
          </a:xfrm>
        </p:spPr>
        <p:txBody>
          <a:bodyPr>
            <a:normAutofit/>
          </a:bodyPr>
          <a:lstStyle/>
          <a:p>
            <a:r>
              <a:rPr lang="en-GB" dirty="0"/>
              <a:t> Implicit knowledge </a:t>
            </a:r>
          </a:p>
          <a:p>
            <a:r>
              <a:rPr lang="en-GB" dirty="0"/>
              <a:t> Latent knowledge</a:t>
            </a:r>
          </a:p>
        </p:txBody>
      </p:sp>
      <p:sp>
        <p:nvSpPr>
          <p:cNvPr id="5" name="Footer Placeholder 4">
            <a:extLst>
              <a:ext uri="{FF2B5EF4-FFF2-40B4-BE49-F238E27FC236}">
                <a16:creationId xmlns:a16="http://schemas.microsoft.com/office/drawing/2014/main" id="{E6858344-4902-4D94-9B7C-71B5DFE01762}"/>
              </a:ext>
            </a:extLst>
          </p:cNvPr>
          <p:cNvSpPr>
            <a:spLocks noGrp="1"/>
          </p:cNvSpPr>
          <p:nvPr>
            <p:ph type="ftr" sz="quarter" idx="11"/>
          </p:nvPr>
        </p:nvSpPr>
        <p:spPr>
          <a:xfrm>
            <a:off x="685801" y="6035040"/>
            <a:ext cx="4584700" cy="365760"/>
          </a:xfrm>
        </p:spPr>
        <p:txBody>
          <a:bodyPr anchor="b">
            <a:normAutofit/>
          </a:bodyPr>
          <a:lstStyle/>
          <a:p>
            <a:pPr>
              <a:spcAft>
                <a:spcPts val="600"/>
              </a:spcAft>
            </a:pPr>
            <a:r>
              <a:rPr lang="en-GB" dirty="0"/>
              <a:t>Event Leadership by Dr Emma Abson</a:t>
            </a:r>
            <a:endParaRPr lang="en-US" dirty="0"/>
          </a:p>
        </p:txBody>
      </p:sp>
    </p:spTree>
    <p:extLst>
      <p:ext uri="{BB962C8B-B14F-4D97-AF65-F5344CB8AC3E}">
        <p14:creationId xmlns:p14="http://schemas.microsoft.com/office/powerpoint/2010/main" val="1695285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4E177-8872-4E8E-A481-FB7BD8FBF62A}"/>
              </a:ext>
            </a:extLst>
          </p:cNvPr>
          <p:cNvSpPr>
            <a:spLocks noGrp="1"/>
          </p:cNvSpPr>
          <p:nvPr>
            <p:ph type="title"/>
          </p:nvPr>
        </p:nvSpPr>
        <p:spPr/>
        <p:txBody>
          <a:bodyPr/>
          <a:lstStyle/>
          <a:p>
            <a:r>
              <a:rPr lang="en-GB" dirty="0"/>
              <a:t>Knowledge management</a:t>
            </a:r>
          </a:p>
        </p:txBody>
      </p:sp>
      <p:sp>
        <p:nvSpPr>
          <p:cNvPr id="3" name="Content Placeholder 2">
            <a:extLst>
              <a:ext uri="{FF2B5EF4-FFF2-40B4-BE49-F238E27FC236}">
                <a16:creationId xmlns:a16="http://schemas.microsoft.com/office/drawing/2014/main" id="{8F824FA6-3B13-4843-9FFC-3A3969AA716C}"/>
              </a:ext>
            </a:extLst>
          </p:cNvPr>
          <p:cNvSpPr>
            <a:spLocks noGrp="1"/>
          </p:cNvSpPr>
          <p:nvPr>
            <p:ph idx="1"/>
          </p:nvPr>
        </p:nvSpPr>
        <p:spPr/>
        <p:txBody>
          <a:bodyPr/>
          <a:lstStyle/>
          <a:p>
            <a:pPr marL="0" indent="0">
              <a:lnSpc>
                <a:spcPct val="150000"/>
              </a:lnSpc>
              <a:buNone/>
            </a:pPr>
            <a:r>
              <a:rPr lang="en-GB" sz="1800" dirty="0">
                <a:latin typeface="Century Gothic" panose="020B0502020202020204" pitchFamily="34" charset="0"/>
                <a:ea typeface="Calibri" panose="020F0502020204030204" pitchFamily="34" charset="0"/>
                <a:cs typeface="Calibri" panose="020F0502020204030204" pitchFamily="34" charset="0"/>
              </a:rPr>
              <a:t>D</a:t>
            </a:r>
            <a:r>
              <a:rPr lang="en-GB" sz="1800" dirty="0">
                <a:effectLst/>
                <a:latin typeface="Century Gothic" panose="020B0502020202020204" pitchFamily="34" charset="0"/>
                <a:ea typeface="Calibri" panose="020F0502020204030204" pitchFamily="34" charset="0"/>
                <a:cs typeface="Calibri" panose="020F0502020204030204" pitchFamily="34" charset="0"/>
              </a:rPr>
              <a:t>efinitions of knowledge management are numerous, but generally it is acknowledged that to be successful, the process should be conducted at all levels of an organisation and involve four main stages, mainly referred to as; </a:t>
            </a:r>
            <a:endParaRPr lang="en-GB" sz="1800" dirty="0">
              <a:effectLst/>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GB" sz="1800" dirty="0">
                <a:effectLst/>
                <a:latin typeface="Century Gothic" panose="020B0502020202020204" pitchFamily="34" charset="0"/>
                <a:ea typeface="Times New Roman" panose="02020603050405020304" pitchFamily="18" charset="0"/>
                <a:cs typeface="Calibri" panose="020F0502020204030204" pitchFamily="34" charset="0"/>
              </a:rPr>
              <a:t>knowledge creation, capture or acquisition</a:t>
            </a:r>
            <a:endParaRPr lang="en-GB" sz="18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GB" sz="1800" dirty="0">
                <a:effectLst/>
                <a:latin typeface="Century Gothic" panose="020B0502020202020204" pitchFamily="34" charset="0"/>
                <a:ea typeface="Times New Roman" panose="02020603050405020304" pitchFamily="18" charset="0"/>
                <a:cs typeface="Calibri" panose="020F0502020204030204" pitchFamily="34" charset="0"/>
              </a:rPr>
              <a:t>Knowledge sharing, distribution or coordination</a:t>
            </a:r>
            <a:endParaRPr lang="en-GB" sz="18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GB" sz="1800" dirty="0">
                <a:effectLst/>
                <a:latin typeface="Century Gothic" panose="020B0502020202020204" pitchFamily="34" charset="0"/>
                <a:ea typeface="Times New Roman" panose="02020603050405020304" pitchFamily="18" charset="0"/>
                <a:cs typeface="Calibri" panose="020F0502020204030204" pitchFamily="34" charset="0"/>
              </a:rPr>
              <a:t>Knowledge use, adoption or implementation</a:t>
            </a:r>
            <a:endParaRPr lang="en-GB" sz="18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GB" sz="1800" dirty="0">
                <a:effectLst/>
                <a:latin typeface="Century Gothic" panose="020B0502020202020204" pitchFamily="34" charset="0"/>
                <a:ea typeface="Times New Roman" panose="02020603050405020304" pitchFamily="18" charset="0"/>
                <a:cs typeface="Calibri" panose="020F0502020204030204" pitchFamily="34" charset="0"/>
              </a:rPr>
              <a:t>Knowledge storage or organisational memory.  </a:t>
            </a:r>
            <a:endParaRPr lang="en-GB" sz="1800" dirty="0">
              <a:effectLst/>
              <a:latin typeface="Century Gothic" panose="020B0502020202020204" pitchFamily="34" charset="0"/>
              <a:ea typeface="Times New Roman" panose="02020603050405020304" pitchFamily="18" charset="0"/>
              <a:cs typeface="Times New Roman" panose="02020603050405020304" pitchFamily="18" charset="0"/>
            </a:endParaRPr>
          </a:p>
          <a:p>
            <a:endParaRPr lang="en-GB" dirty="0"/>
          </a:p>
        </p:txBody>
      </p:sp>
      <p:sp>
        <p:nvSpPr>
          <p:cNvPr id="4" name="Footer Placeholder 3">
            <a:extLst>
              <a:ext uri="{FF2B5EF4-FFF2-40B4-BE49-F238E27FC236}">
                <a16:creationId xmlns:a16="http://schemas.microsoft.com/office/drawing/2014/main" id="{BD6B275E-40EC-4E6A-8D6B-44E74CB95B71}"/>
              </a:ext>
            </a:extLst>
          </p:cNvPr>
          <p:cNvSpPr>
            <a:spLocks noGrp="1"/>
          </p:cNvSpPr>
          <p:nvPr>
            <p:ph type="ftr" sz="quarter" idx="11"/>
          </p:nvPr>
        </p:nvSpPr>
        <p:spPr/>
        <p:txBody>
          <a:bodyPr/>
          <a:lstStyle/>
          <a:p>
            <a:r>
              <a:rPr lang="en-GB" dirty="0"/>
              <a:t>Event Leadership by Dr Emma Abson</a:t>
            </a:r>
            <a:endParaRPr lang="en-US" dirty="0"/>
          </a:p>
        </p:txBody>
      </p:sp>
    </p:spTree>
    <p:extLst>
      <p:ext uri="{BB962C8B-B14F-4D97-AF65-F5344CB8AC3E}">
        <p14:creationId xmlns:p14="http://schemas.microsoft.com/office/powerpoint/2010/main" val="4106287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185EE-66CE-49BB-BD29-DCB086E69BBC}"/>
              </a:ext>
            </a:extLst>
          </p:cNvPr>
          <p:cNvSpPr>
            <a:spLocks noGrp="1"/>
          </p:cNvSpPr>
          <p:nvPr>
            <p:ph type="title"/>
          </p:nvPr>
        </p:nvSpPr>
        <p:spPr/>
        <p:txBody>
          <a:bodyPr/>
          <a:lstStyle/>
          <a:p>
            <a:r>
              <a:rPr lang="en-GB" dirty="0"/>
              <a:t>Knowledge management and organisational success</a:t>
            </a:r>
          </a:p>
        </p:txBody>
      </p:sp>
      <p:sp>
        <p:nvSpPr>
          <p:cNvPr id="3" name="Content Placeholder 2">
            <a:extLst>
              <a:ext uri="{FF2B5EF4-FFF2-40B4-BE49-F238E27FC236}">
                <a16:creationId xmlns:a16="http://schemas.microsoft.com/office/drawing/2014/main" id="{54D02F36-8C97-495A-ACE6-1F0D4B79EBA7}"/>
              </a:ext>
            </a:extLst>
          </p:cNvPr>
          <p:cNvSpPr>
            <a:spLocks noGrp="1"/>
          </p:cNvSpPr>
          <p:nvPr>
            <p:ph idx="1"/>
          </p:nvPr>
        </p:nvSpPr>
        <p:spPr/>
        <p:txBody>
          <a:bodyPr>
            <a:normAutofit fontScale="85000" lnSpcReduction="10000"/>
          </a:bodyPr>
          <a:lstStyle/>
          <a:p>
            <a:pPr marL="0" indent="0">
              <a:lnSpc>
                <a:spcPct val="150000"/>
              </a:lnSpc>
              <a:buNone/>
            </a:pPr>
            <a:r>
              <a:rPr lang="en-GB" sz="1800" dirty="0">
                <a:effectLst/>
                <a:latin typeface="Century Gothic" panose="020B0502020202020204" pitchFamily="34" charset="0"/>
                <a:ea typeface="Calibri" panose="020F0502020204030204" pitchFamily="34" charset="0"/>
                <a:cs typeface="Times New Roman" panose="02020603050405020304" pitchFamily="18" charset="0"/>
              </a:rPr>
              <a:t>Jimenez-Jimenez &amp; Sanz Valle (2011) emphasise the importance of managing and leveraging knowledge assets for organizational success:</a:t>
            </a:r>
          </a:p>
          <a:p>
            <a:pPr marL="342900" lvl="0" indent="-342900" algn="just">
              <a:lnSpc>
                <a:spcPct val="150000"/>
              </a:lnSpc>
              <a:spcAft>
                <a:spcPts val="800"/>
              </a:spcAft>
              <a:buFont typeface="Symbol" panose="05050102010706020507" pitchFamily="18" charset="2"/>
              <a:buChar char=""/>
            </a:pPr>
            <a:r>
              <a:rPr lang="en-GB" sz="1800" dirty="0">
                <a:effectLst/>
                <a:latin typeface="Century Gothic" panose="020B0502020202020204" pitchFamily="34" charset="0"/>
                <a:ea typeface="Times New Roman" panose="02020603050405020304" pitchFamily="18" charset="0"/>
                <a:cs typeface="Times New Roman" panose="02020603050405020304" pitchFamily="18" charset="0"/>
              </a:rPr>
              <a:t>Knowledge acquisition is the process used by an organisation to obtain new information and knowledge.  </a:t>
            </a:r>
          </a:p>
          <a:p>
            <a:pPr marL="342900" lvl="0" indent="-342900" algn="just">
              <a:lnSpc>
                <a:spcPct val="150000"/>
              </a:lnSpc>
              <a:spcAft>
                <a:spcPts val="800"/>
              </a:spcAft>
              <a:buFont typeface="Symbol" panose="05050102010706020507" pitchFamily="18" charset="2"/>
              <a:buChar char=""/>
            </a:pPr>
            <a:r>
              <a:rPr lang="en-GB" sz="1800" dirty="0">
                <a:effectLst/>
                <a:latin typeface="Century Gothic" panose="020B0502020202020204" pitchFamily="34" charset="0"/>
                <a:ea typeface="Times New Roman" panose="02020603050405020304" pitchFamily="18" charset="0"/>
                <a:cs typeface="Times New Roman" panose="02020603050405020304" pitchFamily="18" charset="0"/>
              </a:rPr>
              <a:t>Knowledge distribution is the process by which information is shared by employees.  </a:t>
            </a:r>
          </a:p>
          <a:p>
            <a:pPr marL="342900" lvl="0" indent="-342900" algn="just">
              <a:lnSpc>
                <a:spcPct val="150000"/>
              </a:lnSpc>
              <a:spcAft>
                <a:spcPts val="800"/>
              </a:spcAft>
              <a:buFont typeface="Symbol" panose="05050102010706020507" pitchFamily="18" charset="2"/>
              <a:buChar char=""/>
            </a:pPr>
            <a:r>
              <a:rPr lang="en-GB" sz="1800" dirty="0">
                <a:effectLst/>
                <a:latin typeface="Century Gothic" panose="020B0502020202020204" pitchFamily="34" charset="0"/>
                <a:ea typeface="Times New Roman" panose="02020603050405020304" pitchFamily="18" charset="0"/>
                <a:cs typeface="Times New Roman" panose="02020603050405020304" pitchFamily="18" charset="0"/>
              </a:rPr>
              <a:t>Knowledge interpretation occurs when information in given meaning and is transformed into new common knowledge</a:t>
            </a:r>
          </a:p>
          <a:p>
            <a:pPr marL="342900" lvl="0" indent="-342900" algn="just">
              <a:lnSpc>
                <a:spcPct val="150000"/>
              </a:lnSpc>
              <a:spcAft>
                <a:spcPts val="800"/>
              </a:spcAft>
              <a:buFont typeface="Symbol" panose="05050102010706020507" pitchFamily="18" charset="2"/>
              <a:buChar char=""/>
            </a:pPr>
            <a:r>
              <a:rPr lang="en-GB" sz="1800" dirty="0">
                <a:effectLst/>
                <a:latin typeface="Century Gothic" panose="020B0502020202020204" pitchFamily="34" charset="0"/>
                <a:ea typeface="Times New Roman" panose="02020603050405020304" pitchFamily="18" charset="0"/>
                <a:cs typeface="Times New Roman" panose="02020603050405020304" pitchFamily="18" charset="0"/>
              </a:rPr>
              <a:t>Organisational memory is the method by which the information and knowledge are stored for use in the future.</a:t>
            </a:r>
          </a:p>
          <a:p>
            <a:endParaRPr lang="en-GB" dirty="0"/>
          </a:p>
        </p:txBody>
      </p:sp>
      <p:sp>
        <p:nvSpPr>
          <p:cNvPr id="4" name="Footer Placeholder 3">
            <a:extLst>
              <a:ext uri="{FF2B5EF4-FFF2-40B4-BE49-F238E27FC236}">
                <a16:creationId xmlns:a16="http://schemas.microsoft.com/office/drawing/2014/main" id="{C145FEA5-E3FA-4450-828E-177F328DB2DB}"/>
              </a:ext>
            </a:extLst>
          </p:cNvPr>
          <p:cNvSpPr>
            <a:spLocks noGrp="1"/>
          </p:cNvSpPr>
          <p:nvPr>
            <p:ph type="ftr" sz="quarter" idx="11"/>
          </p:nvPr>
        </p:nvSpPr>
        <p:spPr/>
        <p:txBody>
          <a:bodyPr/>
          <a:lstStyle/>
          <a:p>
            <a:r>
              <a:rPr lang="en-GB" dirty="0"/>
              <a:t>Event Leadership by Dr Emma Abson</a:t>
            </a:r>
            <a:endParaRPr lang="en-US" dirty="0"/>
          </a:p>
        </p:txBody>
      </p:sp>
    </p:spTree>
    <p:extLst>
      <p:ext uri="{BB962C8B-B14F-4D97-AF65-F5344CB8AC3E}">
        <p14:creationId xmlns:p14="http://schemas.microsoft.com/office/powerpoint/2010/main" val="1751832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72E3E-055C-4807-92F5-730821C73C2A}"/>
              </a:ext>
            </a:extLst>
          </p:cNvPr>
          <p:cNvSpPr>
            <a:spLocks noGrp="1"/>
          </p:cNvSpPr>
          <p:nvPr>
            <p:ph type="title"/>
          </p:nvPr>
        </p:nvSpPr>
        <p:spPr/>
        <p:txBody>
          <a:bodyPr/>
          <a:lstStyle/>
          <a:p>
            <a:r>
              <a:rPr lang="en-GB" dirty="0"/>
              <a:t>Summary</a:t>
            </a:r>
          </a:p>
        </p:txBody>
      </p:sp>
      <p:sp>
        <p:nvSpPr>
          <p:cNvPr id="3" name="Content Placeholder 2">
            <a:extLst>
              <a:ext uri="{FF2B5EF4-FFF2-40B4-BE49-F238E27FC236}">
                <a16:creationId xmlns:a16="http://schemas.microsoft.com/office/drawing/2014/main" id="{0EBAC2FA-3BEC-4668-99BE-8C8E5A14CDC1}"/>
              </a:ext>
            </a:extLst>
          </p:cNvPr>
          <p:cNvSpPr>
            <a:spLocks noGrp="1"/>
          </p:cNvSpPr>
          <p:nvPr>
            <p:ph idx="1"/>
          </p:nvPr>
        </p:nvSpPr>
        <p:spPr>
          <a:xfrm>
            <a:off x="856034" y="2014194"/>
            <a:ext cx="10269166" cy="3938550"/>
          </a:xfrm>
        </p:spPr>
        <p:txBody>
          <a:bodyPr>
            <a:normAutofit fontScale="85000" lnSpcReduction="10000"/>
          </a:bodyPr>
          <a:lstStyle/>
          <a:p>
            <a:r>
              <a:rPr lang="en-GB" sz="1800" dirty="0">
                <a:effectLst/>
                <a:latin typeface="Century Gothic" panose="020B0502020202020204" pitchFamily="34" charset="0"/>
                <a:ea typeface="Calibri" panose="020F0502020204030204" pitchFamily="34" charset="0"/>
                <a:cs typeface="Times New Roman" panose="02020603050405020304" pitchFamily="18" charset="0"/>
              </a:rPr>
              <a:t>This lecture has presented an argument for recognising knowledge, and in particular dimensions of tacit knowledge, as a valuable and often underappreciated resource of event and festival organisations. </a:t>
            </a:r>
          </a:p>
          <a:p>
            <a:r>
              <a:rPr lang="en-GB" sz="1800" dirty="0">
                <a:effectLst/>
                <a:latin typeface="Century Gothic" panose="020B0502020202020204" pitchFamily="34" charset="0"/>
                <a:ea typeface="Calibri" panose="020F0502020204030204" pitchFamily="34" charset="0"/>
                <a:cs typeface="Times New Roman" panose="02020603050405020304" pitchFamily="18" charset="0"/>
              </a:rPr>
              <a:t>Tacit knowledge has been disseminated into Implicit (unshared), Latent (dormant) and tacit (inarticulable) knowledge, with implications where leaders take the time to recognise it and create opportunities for sharing and developing it successfully within organisations. </a:t>
            </a:r>
          </a:p>
          <a:p>
            <a:r>
              <a:rPr lang="en-GB" sz="1800" dirty="0">
                <a:effectLst/>
                <a:latin typeface="Century Gothic" panose="020B0502020202020204" pitchFamily="34" charset="0"/>
                <a:ea typeface="Calibri" panose="020F0502020204030204" pitchFamily="34" charset="0"/>
                <a:cs typeface="Times New Roman" panose="02020603050405020304" pitchFamily="18" charset="0"/>
              </a:rPr>
              <a:t>Uncovering implicit and latent knowledge is more easily achieved through improved, focused interaction between people to improve innovation and efficiency and reduce mistakes.  Tacit knowledge is the most elusive type, is learned through experience and cannot easily be transferred from one person to another.  </a:t>
            </a:r>
          </a:p>
          <a:p>
            <a:r>
              <a:rPr lang="en-GB" sz="1800" dirty="0">
                <a:effectLst/>
                <a:latin typeface="Century Gothic" panose="020B0502020202020204" pitchFamily="34" charset="0"/>
                <a:ea typeface="Calibri" panose="020F0502020204030204" pitchFamily="34" charset="0"/>
                <a:cs typeface="Times New Roman" panose="02020603050405020304" pitchFamily="18" charset="0"/>
              </a:rPr>
              <a:t>The instinctive and personal nature of tacit knowledge means that its holder may have advantages of power, expertise and value over others. </a:t>
            </a:r>
          </a:p>
          <a:p>
            <a:r>
              <a:rPr lang="en-GB" sz="1800" dirty="0">
                <a:effectLst/>
                <a:latin typeface="Century Gothic" panose="020B0502020202020204" pitchFamily="34" charset="0"/>
                <a:ea typeface="Calibri" panose="020F0502020204030204" pitchFamily="34" charset="0"/>
                <a:cs typeface="Times New Roman" panose="02020603050405020304" pitchFamily="18" charset="0"/>
              </a:rPr>
              <a:t>As leadership is about maximising organisational performance, understanding tacit knowledge and its value to individuals and leaders, can enhance our personal and career development, whilst helping to future proof events and festival organisations.</a:t>
            </a:r>
          </a:p>
          <a:p>
            <a:endParaRPr lang="en-GB" dirty="0"/>
          </a:p>
        </p:txBody>
      </p:sp>
      <p:sp>
        <p:nvSpPr>
          <p:cNvPr id="4" name="Footer Placeholder 3">
            <a:extLst>
              <a:ext uri="{FF2B5EF4-FFF2-40B4-BE49-F238E27FC236}">
                <a16:creationId xmlns:a16="http://schemas.microsoft.com/office/drawing/2014/main" id="{8E4173BE-8DD9-4A86-B7CA-7516EB62CE37}"/>
              </a:ext>
            </a:extLst>
          </p:cNvPr>
          <p:cNvSpPr>
            <a:spLocks noGrp="1"/>
          </p:cNvSpPr>
          <p:nvPr>
            <p:ph type="ftr" sz="quarter" idx="11"/>
          </p:nvPr>
        </p:nvSpPr>
        <p:spPr/>
        <p:txBody>
          <a:bodyPr/>
          <a:lstStyle/>
          <a:p>
            <a:r>
              <a:rPr lang="en-GB" dirty="0"/>
              <a:t>Event Leadership by Dr Emma Abson</a:t>
            </a:r>
            <a:endParaRPr lang="en-US" dirty="0"/>
          </a:p>
        </p:txBody>
      </p:sp>
    </p:spTree>
    <p:extLst>
      <p:ext uri="{BB962C8B-B14F-4D97-AF65-F5344CB8AC3E}">
        <p14:creationId xmlns:p14="http://schemas.microsoft.com/office/powerpoint/2010/main" val="125241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919D0-F177-4BBA-9A0B-DBA69E2ED764}"/>
              </a:ext>
            </a:extLst>
          </p:cNvPr>
          <p:cNvSpPr>
            <a:spLocks noGrp="1"/>
          </p:cNvSpPr>
          <p:nvPr>
            <p:ph type="title"/>
          </p:nvPr>
        </p:nvSpPr>
        <p:spPr>
          <a:xfrm>
            <a:off x="1066800" y="642594"/>
            <a:ext cx="10058400" cy="1371600"/>
          </a:xfrm>
        </p:spPr>
        <p:txBody>
          <a:bodyPr anchor="ctr">
            <a:normAutofit/>
          </a:bodyPr>
          <a:lstStyle/>
          <a:p>
            <a:r>
              <a:rPr lang="en-US" dirty="0"/>
              <a:t>Instructor lecture slides</a:t>
            </a:r>
          </a:p>
        </p:txBody>
      </p:sp>
      <p:sp>
        <p:nvSpPr>
          <p:cNvPr id="4" name="Content Placeholder 3">
            <a:extLst>
              <a:ext uri="{FF2B5EF4-FFF2-40B4-BE49-F238E27FC236}">
                <a16:creationId xmlns:a16="http://schemas.microsoft.com/office/drawing/2014/main" id="{D65C84C8-DBAF-4DAC-B84E-6BCDC7B07C28}"/>
              </a:ext>
            </a:extLst>
          </p:cNvPr>
          <p:cNvSpPr>
            <a:spLocks noGrp="1"/>
          </p:cNvSpPr>
          <p:nvPr>
            <p:ph sz="half" idx="1"/>
          </p:nvPr>
        </p:nvSpPr>
        <p:spPr>
          <a:xfrm>
            <a:off x="1066800" y="2103120"/>
            <a:ext cx="4663440" cy="3749040"/>
          </a:xfrm>
        </p:spPr>
        <p:txBody>
          <a:bodyPr>
            <a:normAutofit/>
          </a:bodyPr>
          <a:lstStyle/>
          <a:p>
            <a:pPr marL="0" indent="0">
              <a:lnSpc>
                <a:spcPct val="100000"/>
              </a:lnSpc>
              <a:buNone/>
            </a:pPr>
            <a:r>
              <a:rPr lang="en-GB" sz="1500" dirty="0">
                <a:effectLst/>
              </a:rPr>
              <a:t>These are the instructor’s lecture slides produced to accompany the book Event Leadership – theory and practice for event management and event tourism, by Emma Abson (with chapter contributions by Miriam Firth and Jane Tattersall), 2021, published by Goodfellow Publishers Ltd. These lecture slides accompanying illustrations are provided by the authors for the private use of instructors using the book Event Leadership.  All the diagrams are copyright protected and should not be circulated beyond the classroom. To further support instructors, there is a set of PowerPoint slides for each lecture available.</a:t>
            </a:r>
          </a:p>
          <a:p>
            <a:pPr>
              <a:lnSpc>
                <a:spcPct val="100000"/>
              </a:lnSpc>
            </a:pPr>
            <a:endParaRPr lang="en-GB" sz="1500" dirty="0"/>
          </a:p>
        </p:txBody>
      </p:sp>
      <p:pic>
        <p:nvPicPr>
          <p:cNvPr id="2050" name="Picture 2" descr="Event Leadership: Theory and Methods for Event Management and Tourism (Events  Management Theory and Methods) by Emma Abson | WHSmith">
            <a:extLst>
              <a:ext uri="{FF2B5EF4-FFF2-40B4-BE49-F238E27FC236}">
                <a16:creationId xmlns:a16="http://schemas.microsoft.com/office/drawing/2014/main" id="{7E656102-7FC6-44A9-8D86-D3177BC8E7B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542238" y="2103120"/>
            <a:ext cx="2502484" cy="3749040"/>
          </a:xfrm>
          <a:prstGeom prst="rect">
            <a:avLst/>
          </a:prstGeom>
          <a:solidFill>
            <a:srgbClr val="FFFFFF"/>
          </a:solidFill>
          <a:ln>
            <a:noFill/>
          </a:ln>
        </p:spPr>
      </p:pic>
      <p:sp>
        <p:nvSpPr>
          <p:cNvPr id="6" name="Footer Placeholder 5">
            <a:extLst>
              <a:ext uri="{FF2B5EF4-FFF2-40B4-BE49-F238E27FC236}">
                <a16:creationId xmlns:a16="http://schemas.microsoft.com/office/drawing/2014/main" id="{35D97FFD-ADBE-4187-A6EC-EA2173AFB07A}"/>
              </a:ext>
            </a:extLst>
          </p:cNvPr>
          <p:cNvSpPr>
            <a:spLocks noGrp="1"/>
          </p:cNvSpPr>
          <p:nvPr>
            <p:ph type="ftr" sz="quarter" idx="11"/>
          </p:nvPr>
        </p:nvSpPr>
        <p:spPr>
          <a:xfrm>
            <a:off x="1066800" y="6035040"/>
            <a:ext cx="5816600" cy="365760"/>
          </a:xfrm>
        </p:spPr>
        <p:txBody>
          <a:bodyPr anchor="b">
            <a:normAutofit/>
          </a:bodyPr>
          <a:lstStyle/>
          <a:p>
            <a:pPr>
              <a:spcAft>
                <a:spcPts val="600"/>
              </a:spcAft>
            </a:pPr>
            <a:r>
              <a:rPr lang="en-GB" dirty="0"/>
              <a:t>Event Leadership by Dr Emma Abson</a:t>
            </a:r>
            <a:endParaRPr lang="en-US" dirty="0"/>
          </a:p>
        </p:txBody>
      </p:sp>
    </p:spTree>
    <p:extLst>
      <p:ext uri="{BB962C8B-B14F-4D97-AF65-F5344CB8AC3E}">
        <p14:creationId xmlns:p14="http://schemas.microsoft.com/office/powerpoint/2010/main" val="183243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D2BA0-F4A2-4368-A95B-13207BBE9823}"/>
              </a:ext>
            </a:extLst>
          </p:cNvPr>
          <p:cNvSpPr>
            <a:spLocks noGrp="1"/>
          </p:cNvSpPr>
          <p:nvPr>
            <p:ph type="ctrTitle"/>
          </p:nvPr>
        </p:nvSpPr>
        <p:spPr/>
        <p:txBody>
          <a:bodyPr>
            <a:normAutofit fontScale="90000"/>
          </a:bodyPr>
          <a:lstStyle/>
          <a:p>
            <a:r>
              <a:rPr lang="en-GB" dirty="0"/>
              <a:t>Lecture 7 – Knowledge and event leadership</a:t>
            </a:r>
          </a:p>
        </p:txBody>
      </p:sp>
      <p:sp>
        <p:nvSpPr>
          <p:cNvPr id="3" name="Subtitle 2">
            <a:extLst>
              <a:ext uri="{FF2B5EF4-FFF2-40B4-BE49-F238E27FC236}">
                <a16:creationId xmlns:a16="http://schemas.microsoft.com/office/drawing/2014/main" id="{7D4231E0-DF48-4F4C-93F0-1311AAFF2C61}"/>
              </a:ext>
            </a:extLst>
          </p:cNvPr>
          <p:cNvSpPr>
            <a:spLocks noGrp="1"/>
          </p:cNvSpPr>
          <p:nvPr>
            <p:ph type="subTitle" idx="1"/>
          </p:nvPr>
        </p:nvSpPr>
        <p:spPr/>
        <p:txBody>
          <a:bodyPr/>
          <a:lstStyle/>
          <a:p>
            <a:endParaRPr lang="en-GB" dirty="0"/>
          </a:p>
        </p:txBody>
      </p:sp>
      <p:sp>
        <p:nvSpPr>
          <p:cNvPr id="4" name="Footer Placeholder 3">
            <a:extLst>
              <a:ext uri="{FF2B5EF4-FFF2-40B4-BE49-F238E27FC236}">
                <a16:creationId xmlns:a16="http://schemas.microsoft.com/office/drawing/2014/main" id="{38E84D59-531F-4677-B724-B1B08E21DEE4}"/>
              </a:ext>
            </a:extLst>
          </p:cNvPr>
          <p:cNvSpPr>
            <a:spLocks noGrp="1"/>
          </p:cNvSpPr>
          <p:nvPr>
            <p:ph type="ftr" sz="quarter" idx="11"/>
          </p:nvPr>
        </p:nvSpPr>
        <p:spPr/>
        <p:txBody>
          <a:bodyPr/>
          <a:lstStyle/>
          <a:p>
            <a:r>
              <a:rPr lang="en-GB" dirty="0"/>
              <a:t>Event Leadership by Dr Emma Abson</a:t>
            </a:r>
            <a:endParaRPr lang="en-US" dirty="0"/>
          </a:p>
        </p:txBody>
      </p:sp>
    </p:spTree>
    <p:extLst>
      <p:ext uri="{BB962C8B-B14F-4D97-AF65-F5344CB8AC3E}">
        <p14:creationId xmlns:p14="http://schemas.microsoft.com/office/powerpoint/2010/main" val="1326376409"/>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bstract blurred public library with bookshelves">
            <a:extLst>
              <a:ext uri="{FF2B5EF4-FFF2-40B4-BE49-F238E27FC236}">
                <a16:creationId xmlns:a16="http://schemas.microsoft.com/office/drawing/2014/main" id="{C863FF7E-201F-418E-8C7E-8C35DE62ED23}"/>
              </a:ext>
            </a:extLst>
          </p:cNvPr>
          <p:cNvPicPr>
            <a:picLocks noChangeAspect="1"/>
          </p:cNvPicPr>
          <p:nvPr/>
        </p:nvPicPr>
        <p:blipFill rotWithShape="1">
          <a:blip r:embed="rId2"/>
          <a:srcRect r="19513" b="2"/>
          <a:stretch/>
        </p:blipFill>
        <p:spPr>
          <a:xfrm>
            <a:off x="228599" y="237744"/>
            <a:ext cx="7696201" cy="6382512"/>
          </a:xfrm>
          <a:prstGeom prst="rect">
            <a:avLst/>
          </a:prstGeom>
          <a:noFill/>
          <a:ln>
            <a:noFill/>
          </a:ln>
        </p:spPr>
      </p:pic>
      <p:sp>
        <p:nvSpPr>
          <p:cNvPr id="4" name="Footer Placeholder 3">
            <a:extLst>
              <a:ext uri="{FF2B5EF4-FFF2-40B4-BE49-F238E27FC236}">
                <a16:creationId xmlns:a16="http://schemas.microsoft.com/office/drawing/2014/main" id="{38E84D59-531F-4677-B724-B1B08E21DEE4}"/>
              </a:ext>
            </a:extLst>
          </p:cNvPr>
          <p:cNvSpPr>
            <a:spLocks noGrp="1"/>
          </p:cNvSpPr>
          <p:nvPr>
            <p:ph type="ftr" sz="quarter" idx="11"/>
          </p:nvPr>
        </p:nvSpPr>
        <p:spPr>
          <a:xfrm>
            <a:off x="612648" y="6035040"/>
            <a:ext cx="4588002" cy="365760"/>
          </a:xfrm>
        </p:spPr>
        <p:txBody>
          <a:bodyPr anchor="b">
            <a:normAutofit/>
          </a:bodyPr>
          <a:lstStyle/>
          <a:p>
            <a:pPr algn="l">
              <a:spcAft>
                <a:spcPts val="600"/>
              </a:spcAft>
            </a:pPr>
            <a:r>
              <a:rPr lang="en-GB" dirty="0"/>
              <a:t>Event Leadership by Dr Emma Abson</a:t>
            </a:r>
            <a:endParaRPr lang="en-US" dirty="0"/>
          </a:p>
        </p:txBody>
      </p:sp>
      <p:sp>
        <p:nvSpPr>
          <p:cNvPr id="2" name="Title 1">
            <a:extLst>
              <a:ext uri="{FF2B5EF4-FFF2-40B4-BE49-F238E27FC236}">
                <a16:creationId xmlns:a16="http://schemas.microsoft.com/office/drawing/2014/main" id="{326D2BA0-F4A2-4368-A95B-13207BBE9823}"/>
              </a:ext>
            </a:extLst>
          </p:cNvPr>
          <p:cNvSpPr>
            <a:spLocks noGrp="1"/>
          </p:cNvSpPr>
          <p:nvPr>
            <p:ph type="title"/>
          </p:nvPr>
        </p:nvSpPr>
        <p:spPr>
          <a:xfrm>
            <a:off x="8477250" y="603504"/>
            <a:ext cx="3144774" cy="1645920"/>
          </a:xfrm>
        </p:spPr>
        <p:txBody>
          <a:bodyPr anchor="b">
            <a:normAutofit/>
          </a:bodyPr>
          <a:lstStyle/>
          <a:p>
            <a:pPr>
              <a:lnSpc>
                <a:spcPct val="90000"/>
              </a:lnSpc>
            </a:pPr>
            <a:r>
              <a:rPr lang="en-GB" sz="2700" b="1" dirty="0"/>
              <a:t>Lecture 7 – Knowledge and event leadership</a:t>
            </a:r>
          </a:p>
        </p:txBody>
      </p:sp>
      <p:sp>
        <p:nvSpPr>
          <p:cNvPr id="10" name="Text Placeholder 4">
            <a:extLst>
              <a:ext uri="{FF2B5EF4-FFF2-40B4-BE49-F238E27FC236}">
                <a16:creationId xmlns:a16="http://schemas.microsoft.com/office/drawing/2014/main" id="{FBA3FBAA-0FB5-4A86-9872-FCF11A8512DF}"/>
              </a:ext>
            </a:extLst>
          </p:cNvPr>
          <p:cNvSpPr>
            <a:spLocks noGrp="1"/>
          </p:cNvSpPr>
          <p:nvPr>
            <p:ph type="body" sz="half" idx="2"/>
          </p:nvPr>
        </p:nvSpPr>
        <p:spPr>
          <a:xfrm>
            <a:off x="8477250" y="2386584"/>
            <a:ext cx="3144774" cy="3511296"/>
          </a:xfrm>
        </p:spPr>
        <p:txBody>
          <a:bodyPr/>
          <a:lstStyle/>
          <a:p>
            <a:endParaRPr lang="en-US" dirty="0"/>
          </a:p>
        </p:txBody>
      </p:sp>
    </p:spTree>
    <p:extLst>
      <p:ext uri="{BB962C8B-B14F-4D97-AF65-F5344CB8AC3E}">
        <p14:creationId xmlns:p14="http://schemas.microsoft.com/office/powerpoint/2010/main" val="186894784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800258D-A16E-4F3B-9C11-B6F8EA77F176}"/>
              </a:ext>
            </a:extLst>
          </p:cNvPr>
          <p:cNvSpPr>
            <a:spLocks noGrp="1"/>
          </p:cNvSpPr>
          <p:nvPr>
            <p:ph type="title"/>
          </p:nvPr>
        </p:nvSpPr>
        <p:spPr>
          <a:xfrm>
            <a:off x="1066800" y="642594"/>
            <a:ext cx="10058400" cy="1371600"/>
          </a:xfrm>
        </p:spPr>
        <p:txBody>
          <a:bodyPr anchor="ctr">
            <a:normAutofit/>
          </a:bodyPr>
          <a:lstStyle/>
          <a:p>
            <a:r>
              <a:rPr lang="en-GB" dirty="0"/>
              <a:t>Lecture 7 learning outcomes</a:t>
            </a:r>
          </a:p>
        </p:txBody>
      </p:sp>
      <p:sp>
        <p:nvSpPr>
          <p:cNvPr id="3" name="Footer Placeholder 2">
            <a:extLst>
              <a:ext uri="{FF2B5EF4-FFF2-40B4-BE49-F238E27FC236}">
                <a16:creationId xmlns:a16="http://schemas.microsoft.com/office/drawing/2014/main" id="{2A2AA1CE-018C-4053-B1FA-83E676705FEF}"/>
              </a:ext>
            </a:extLst>
          </p:cNvPr>
          <p:cNvSpPr>
            <a:spLocks noGrp="1"/>
          </p:cNvSpPr>
          <p:nvPr>
            <p:ph type="ftr" sz="quarter" idx="11"/>
          </p:nvPr>
        </p:nvSpPr>
        <p:spPr>
          <a:xfrm>
            <a:off x="1066800" y="6035040"/>
            <a:ext cx="5816600" cy="365760"/>
          </a:xfrm>
        </p:spPr>
        <p:txBody>
          <a:bodyPr anchor="b">
            <a:normAutofit/>
          </a:bodyPr>
          <a:lstStyle/>
          <a:p>
            <a:pPr>
              <a:spcAft>
                <a:spcPts val="600"/>
              </a:spcAft>
            </a:pPr>
            <a:r>
              <a:rPr lang="en-GB" dirty="0"/>
              <a:t>Event Leadership by Dr Emma Abson</a:t>
            </a:r>
            <a:endParaRPr lang="en-US" dirty="0"/>
          </a:p>
        </p:txBody>
      </p:sp>
      <p:graphicFrame>
        <p:nvGraphicFramePr>
          <p:cNvPr id="9" name="Content Placeholder 6">
            <a:extLst>
              <a:ext uri="{FF2B5EF4-FFF2-40B4-BE49-F238E27FC236}">
                <a16:creationId xmlns:a16="http://schemas.microsoft.com/office/drawing/2014/main" id="{4AE3DAC3-3015-4543-B001-43B0042BE1AB}"/>
              </a:ext>
            </a:extLst>
          </p:cNvPr>
          <p:cNvGraphicFramePr>
            <a:graphicFrameLocks noGrp="1"/>
          </p:cNvGraphicFramePr>
          <p:nvPr>
            <p:ph idx="1"/>
            <p:extLst>
              <p:ext uri="{D42A27DB-BD31-4B8C-83A1-F6EECF244321}">
                <p14:modId xmlns:p14="http://schemas.microsoft.com/office/powerpoint/2010/main" val="3845173485"/>
              </p:ext>
            </p:extLst>
          </p:nvPr>
        </p:nvGraphicFramePr>
        <p:xfrm>
          <a:off x="1066800" y="2103120"/>
          <a:ext cx="10058400" cy="3849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5512660"/>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52292-77DC-46D8-B4A2-2AAA75615453}"/>
              </a:ext>
            </a:extLst>
          </p:cNvPr>
          <p:cNvSpPr>
            <a:spLocks noGrp="1"/>
          </p:cNvSpPr>
          <p:nvPr>
            <p:ph type="title"/>
          </p:nvPr>
        </p:nvSpPr>
        <p:spPr>
          <a:xfrm>
            <a:off x="1066800" y="642594"/>
            <a:ext cx="10058400" cy="1371600"/>
          </a:xfrm>
        </p:spPr>
        <p:txBody>
          <a:bodyPr anchor="ctr">
            <a:normAutofit/>
          </a:bodyPr>
          <a:lstStyle/>
          <a:p>
            <a:r>
              <a:rPr lang="en-GB" dirty="0"/>
              <a:t>Introduction</a:t>
            </a:r>
          </a:p>
        </p:txBody>
      </p:sp>
      <p:sp>
        <p:nvSpPr>
          <p:cNvPr id="3" name="Content Placeholder 2">
            <a:extLst>
              <a:ext uri="{FF2B5EF4-FFF2-40B4-BE49-F238E27FC236}">
                <a16:creationId xmlns:a16="http://schemas.microsoft.com/office/drawing/2014/main" id="{9E03E1F9-5DFA-406C-A686-82A9F853BF49}"/>
              </a:ext>
            </a:extLst>
          </p:cNvPr>
          <p:cNvSpPr>
            <a:spLocks noGrp="1"/>
          </p:cNvSpPr>
          <p:nvPr>
            <p:ph sz="half" idx="1"/>
          </p:nvPr>
        </p:nvSpPr>
        <p:spPr>
          <a:xfrm>
            <a:off x="1066800" y="2103120"/>
            <a:ext cx="4663440" cy="3749040"/>
          </a:xfrm>
        </p:spPr>
        <p:txBody>
          <a:bodyPr>
            <a:normAutofit/>
          </a:bodyPr>
          <a:lstStyle/>
          <a:p>
            <a:pPr marL="0" indent="0">
              <a:buNone/>
            </a:pPr>
            <a:r>
              <a:rPr lang="en-GB" dirty="0">
                <a:effectLst/>
              </a:rPr>
              <a:t>The value and management of different types of knowledge in an events or music festival business setting</a:t>
            </a:r>
            <a:endParaRPr lang="en-GB" dirty="0"/>
          </a:p>
        </p:txBody>
      </p:sp>
      <p:pic>
        <p:nvPicPr>
          <p:cNvPr id="20482" name="Picture 2" descr="A Personalized Entity Repository in the Knowledge Graph">
            <a:extLst>
              <a:ext uri="{FF2B5EF4-FFF2-40B4-BE49-F238E27FC236}">
                <a16:creationId xmlns:a16="http://schemas.microsoft.com/office/drawing/2014/main" id="{5F095EA9-D5B7-4B28-853D-924568592FD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4358" r="20236" b="-1"/>
          <a:stretch/>
        </p:blipFill>
        <p:spPr bwMode="auto">
          <a:xfrm>
            <a:off x="6461760" y="2103120"/>
            <a:ext cx="4663440" cy="3749040"/>
          </a:xfrm>
          <a:prstGeom prst="rect">
            <a:avLst/>
          </a:prstGeom>
          <a:solidFill>
            <a:srgbClr val="FFFFFF"/>
          </a:solidFill>
        </p:spPr>
      </p:pic>
      <p:sp>
        <p:nvSpPr>
          <p:cNvPr id="4" name="Footer Placeholder 3">
            <a:extLst>
              <a:ext uri="{FF2B5EF4-FFF2-40B4-BE49-F238E27FC236}">
                <a16:creationId xmlns:a16="http://schemas.microsoft.com/office/drawing/2014/main" id="{9B103493-E879-41A2-A062-62CEC0E455F0}"/>
              </a:ext>
            </a:extLst>
          </p:cNvPr>
          <p:cNvSpPr>
            <a:spLocks noGrp="1"/>
          </p:cNvSpPr>
          <p:nvPr>
            <p:ph type="ftr" sz="quarter" idx="11"/>
          </p:nvPr>
        </p:nvSpPr>
        <p:spPr>
          <a:xfrm>
            <a:off x="1066800" y="6035040"/>
            <a:ext cx="5816600" cy="365760"/>
          </a:xfrm>
        </p:spPr>
        <p:txBody>
          <a:bodyPr anchor="b">
            <a:normAutofit/>
          </a:bodyPr>
          <a:lstStyle/>
          <a:p>
            <a:pPr>
              <a:spcAft>
                <a:spcPts val="600"/>
              </a:spcAft>
            </a:pPr>
            <a:r>
              <a:rPr lang="en-GB" dirty="0"/>
              <a:t>Event Leadership by Dr Emma Abson</a:t>
            </a:r>
            <a:endParaRPr lang="en-US" dirty="0"/>
          </a:p>
        </p:txBody>
      </p:sp>
    </p:spTree>
    <p:extLst>
      <p:ext uri="{BB962C8B-B14F-4D97-AF65-F5344CB8AC3E}">
        <p14:creationId xmlns:p14="http://schemas.microsoft.com/office/powerpoint/2010/main" val="4169893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32F7A64-E468-4C34-8EAD-6E72F7858895}"/>
              </a:ext>
            </a:extLst>
          </p:cNvPr>
          <p:cNvSpPr>
            <a:spLocks noGrp="1"/>
          </p:cNvSpPr>
          <p:nvPr>
            <p:ph type="title"/>
          </p:nvPr>
        </p:nvSpPr>
        <p:spPr/>
        <p:txBody>
          <a:bodyPr/>
          <a:lstStyle/>
          <a:p>
            <a:r>
              <a:rPr lang="en-GB" dirty="0"/>
              <a:t>Consider the following questions</a:t>
            </a:r>
          </a:p>
        </p:txBody>
      </p:sp>
      <p:sp>
        <p:nvSpPr>
          <p:cNvPr id="7" name="Content Placeholder 6">
            <a:extLst>
              <a:ext uri="{FF2B5EF4-FFF2-40B4-BE49-F238E27FC236}">
                <a16:creationId xmlns:a16="http://schemas.microsoft.com/office/drawing/2014/main" id="{9461A9F2-2716-4D5C-889F-058981232820}"/>
              </a:ext>
            </a:extLst>
          </p:cNvPr>
          <p:cNvSpPr>
            <a:spLocks noGrp="1"/>
          </p:cNvSpPr>
          <p:nvPr>
            <p:ph idx="1"/>
          </p:nvPr>
        </p:nvSpPr>
        <p:spPr/>
        <p:txBody>
          <a:bodyPr/>
          <a:lstStyle/>
          <a:p>
            <a:pPr marL="342900" lvl="0" indent="-342900" algn="just">
              <a:lnSpc>
                <a:spcPct val="150000"/>
              </a:lnSpc>
              <a:buFont typeface="Symbol" panose="05050102010706020507" pitchFamily="18" charset="2"/>
              <a:buChar char=""/>
            </a:pPr>
            <a:r>
              <a:rPr lang="en-GB" sz="1800" dirty="0">
                <a:effectLst/>
                <a:latin typeface="Century Gothic" panose="020B0502020202020204" pitchFamily="34" charset="0"/>
                <a:ea typeface="Times New Roman" panose="02020603050405020304" pitchFamily="18" charset="0"/>
                <a:cs typeface="Calibri" panose="020F0502020204030204" pitchFamily="34" charset="0"/>
              </a:rPr>
              <a:t>If you believe something to be true, is it true for everyone? </a:t>
            </a:r>
            <a:endParaRPr lang="en-GB" sz="18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GB" sz="1800" dirty="0">
                <a:effectLst/>
                <a:latin typeface="Century Gothic" panose="020B0502020202020204" pitchFamily="34" charset="0"/>
                <a:ea typeface="Times New Roman" panose="02020603050405020304" pitchFamily="18" charset="0"/>
                <a:cs typeface="Calibri" panose="020F0502020204030204" pitchFamily="34" charset="0"/>
              </a:rPr>
              <a:t>Does knowing something mean you understand it? </a:t>
            </a:r>
            <a:endParaRPr lang="en-GB" sz="18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GB" sz="1800" dirty="0">
                <a:effectLst/>
                <a:latin typeface="Century Gothic" panose="020B0502020202020204" pitchFamily="34" charset="0"/>
                <a:ea typeface="Times New Roman" panose="02020603050405020304" pitchFamily="18" charset="0"/>
                <a:cs typeface="Calibri" panose="020F0502020204030204" pitchFamily="34" charset="0"/>
              </a:rPr>
              <a:t>Does knowing how a bicycle works make you a competent cyclist? </a:t>
            </a:r>
            <a:endParaRPr lang="en-GB" sz="1800" dirty="0">
              <a:effectLst/>
              <a:latin typeface="Century Gothic" panose="020B0502020202020204" pitchFamily="34" charset="0"/>
              <a:ea typeface="Times New Roman" panose="02020603050405020304" pitchFamily="18" charset="0"/>
              <a:cs typeface="Times New Roman" panose="02020603050405020304" pitchFamily="18" charset="0"/>
            </a:endParaRPr>
          </a:p>
          <a:p>
            <a:endParaRPr lang="en-GB" dirty="0"/>
          </a:p>
        </p:txBody>
      </p:sp>
      <p:sp>
        <p:nvSpPr>
          <p:cNvPr id="5" name="Footer Placeholder 4">
            <a:extLst>
              <a:ext uri="{FF2B5EF4-FFF2-40B4-BE49-F238E27FC236}">
                <a16:creationId xmlns:a16="http://schemas.microsoft.com/office/drawing/2014/main" id="{4B1CEBCE-15BA-45B9-AA06-15B9403456B9}"/>
              </a:ext>
            </a:extLst>
          </p:cNvPr>
          <p:cNvSpPr>
            <a:spLocks noGrp="1"/>
          </p:cNvSpPr>
          <p:nvPr>
            <p:ph type="ftr" sz="quarter" idx="11"/>
          </p:nvPr>
        </p:nvSpPr>
        <p:spPr/>
        <p:txBody>
          <a:bodyPr/>
          <a:lstStyle/>
          <a:p>
            <a:r>
              <a:rPr lang="en-GB" dirty="0"/>
              <a:t>Event Leadership by Dr Emma Abson</a:t>
            </a:r>
            <a:endParaRPr lang="en-US" dirty="0"/>
          </a:p>
        </p:txBody>
      </p:sp>
    </p:spTree>
    <p:extLst>
      <p:ext uri="{BB962C8B-B14F-4D97-AF65-F5344CB8AC3E}">
        <p14:creationId xmlns:p14="http://schemas.microsoft.com/office/powerpoint/2010/main" val="680203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1DD15-DAA0-4F47-AB01-73841E6B7A76}"/>
              </a:ext>
            </a:extLst>
          </p:cNvPr>
          <p:cNvSpPr>
            <a:spLocks noGrp="1"/>
          </p:cNvSpPr>
          <p:nvPr>
            <p:ph type="title"/>
          </p:nvPr>
        </p:nvSpPr>
        <p:spPr>
          <a:xfrm>
            <a:off x="8458200" y="607392"/>
            <a:ext cx="3161963" cy="1645920"/>
          </a:xfrm>
        </p:spPr>
        <p:txBody>
          <a:bodyPr anchor="b">
            <a:normAutofit/>
          </a:bodyPr>
          <a:lstStyle/>
          <a:p>
            <a:r>
              <a:rPr lang="en-GB" dirty="0"/>
              <a:t>The value of knowledge</a:t>
            </a:r>
          </a:p>
        </p:txBody>
      </p:sp>
      <p:pic>
        <p:nvPicPr>
          <p:cNvPr id="10242" name="Picture 2" descr="view of floating open book from stacked books in library">
            <a:extLst>
              <a:ext uri="{FF2B5EF4-FFF2-40B4-BE49-F238E27FC236}">
                <a16:creationId xmlns:a16="http://schemas.microsoft.com/office/drawing/2014/main" id="{D7020857-B904-4C53-B3C6-0630020F7DE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334577" y="609600"/>
            <a:ext cx="3560445" cy="5334000"/>
          </a:xfrm>
          <a:prstGeom prst="rect">
            <a:avLst/>
          </a:prstGeom>
          <a:solidFill>
            <a:srgbClr val="FFFFFF"/>
          </a:solidFill>
        </p:spPr>
      </p:pic>
      <p:sp>
        <p:nvSpPr>
          <p:cNvPr id="71" name="Content Placeholder 3">
            <a:extLst>
              <a:ext uri="{FF2B5EF4-FFF2-40B4-BE49-F238E27FC236}">
                <a16:creationId xmlns:a16="http://schemas.microsoft.com/office/drawing/2014/main" id="{05AC6CBB-6A7E-44B1-8417-20D04F532044}"/>
              </a:ext>
            </a:extLst>
          </p:cNvPr>
          <p:cNvSpPr>
            <a:spLocks noGrp="1"/>
          </p:cNvSpPr>
          <p:nvPr>
            <p:ph type="body" sz="half" idx="2"/>
          </p:nvPr>
        </p:nvSpPr>
        <p:spPr>
          <a:xfrm>
            <a:off x="8458200" y="2336800"/>
            <a:ext cx="3161963" cy="3606800"/>
          </a:xfrm>
        </p:spPr>
        <p:txBody>
          <a:bodyPr>
            <a:normAutofit/>
          </a:bodyPr>
          <a:lstStyle/>
          <a:p>
            <a:r>
              <a:rPr lang="en-US" dirty="0"/>
              <a:t>Knowledge as a resource</a:t>
            </a:r>
          </a:p>
          <a:p>
            <a:r>
              <a:rPr lang="en-US" dirty="0"/>
              <a:t>Tacit knowledge</a:t>
            </a:r>
          </a:p>
        </p:txBody>
      </p:sp>
      <p:sp>
        <p:nvSpPr>
          <p:cNvPr id="4" name="Footer Placeholder 3">
            <a:extLst>
              <a:ext uri="{FF2B5EF4-FFF2-40B4-BE49-F238E27FC236}">
                <a16:creationId xmlns:a16="http://schemas.microsoft.com/office/drawing/2014/main" id="{DB0A92FA-2850-4F85-921D-BE1AED449ACF}"/>
              </a:ext>
            </a:extLst>
          </p:cNvPr>
          <p:cNvSpPr>
            <a:spLocks noGrp="1"/>
          </p:cNvSpPr>
          <p:nvPr>
            <p:ph type="ftr" sz="quarter" idx="11"/>
          </p:nvPr>
        </p:nvSpPr>
        <p:spPr>
          <a:xfrm>
            <a:off x="685801" y="6035040"/>
            <a:ext cx="4584700" cy="365760"/>
          </a:xfrm>
        </p:spPr>
        <p:txBody>
          <a:bodyPr anchor="b">
            <a:normAutofit/>
          </a:bodyPr>
          <a:lstStyle/>
          <a:p>
            <a:pPr>
              <a:spcAft>
                <a:spcPts val="600"/>
              </a:spcAft>
            </a:pPr>
            <a:r>
              <a:rPr lang="en-GB" dirty="0"/>
              <a:t>Event Leadership by Dr Emma Abson</a:t>
            </a:r>
            <a:endParaRPr lang="en-US" dirty="0"/>
          </a:p>
        </p:txBody>
      </p:sp>
      <p:sp>
        <p:nvSpPr>
          <p:cNvPr id="10" name="TextBox 9">
            <a:extLst>
              <a:ext uri="{FF2B5EF4-FFF2-40B4-BE49-F238E27FC236}">
                <a16:creationId xmlns:a16="http://schemas.microsoft.com/office/drawing/2014/main" id="{CD424340-026D-468D-AA52-500DE2D3309F}"/>
              </a:ext>
            </a:extLst>
          </p:cNvPr>
          <p:cNvSpPr txBox="1"/>
          <p:nvPr/>
        </p:nvSpPr>
        <p:spPr>
          <a:xfrm>
            <a:off x="3490645" y="6122908"/>
            <a:ext cx="6097712" cy="230832"/>
          </a:xfrm>
          <a:prstGeom prst="rect">
            <a:avLst/>
          </a:prstGeom>
          <a:noFill/>
        </p:spPr>
        <p:txBody>
          <a:bodyPr wrap="square">
            <a:spAutoFit/>
          </a:bodyPr>
          <a:lstStyle/>
          <a:p>
            <a:r>
              <a:rPr lang="en-GB" sz="900" dirty="0"/>
              <a:t>Image: https://unsplash.com/@jaredd_craig</a:t>
            </a:r>
          </a:p>
        </p:txBody>
      </p:sp>
    </p:spTree>
    <p:extLst>
      <p:ext uri="{BB962C8B-B14F-4D97-AF65-F5344CB8AC3E}">
        <p14:creationId xmlns:p14="http://schemas.microsoft.com/office/powerpoint/2010/main" val="1905562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F0C73-3DA9-4E31-A9C9-86DD134F9563}"/>
              </a:ext>
            </a:extLst>
          </p:cNvPr>
          <p:cNvSpPr>
            <a:spLocks noGrp="1"/>
          </p:cNvSpPr>
          <p:nvPr>
            <p:ph type="title"/>
          </p:nvPr>
        </p:nvSpPr>
        <p:spPr>
          <a:xfrm>
            <a:off x="1066800" y="642594"/>
            <a:ext cx="10058400" cy="1371600"/>
          </a:xfrm>
        </p:spPr>
        <p:txBody>
          <a:bodyPr anchor="ctr">
            <a:normAutofit/>
          </a:bodyPr>
          <a:lstStyle/>
          <a:p>
            <a:r>
              <a:rPr lang="en-GB" dirty="0"/>
              <a:t>Tacit knowledge</a:t>
            </a:r>
          </a:p>
        </p:txBody>
      </p:sp>
      <p:sp>
        <p:nvSpPr>
          <p:cNvPr id="6" name="Content Placeholder 5">
            <a:extLst>
              <a:ext uri="{FF2B5EF4-FFF2-40B4-BE49-F238E27FC236}">
                <a16:creationId xmlns:a16="http://schemas.microsoft.com/office/drawing/2014/main" id="{AC96D193-A3DF-4CE4-88E9-EAD468A45B7B}"/>
              </a:ext>
            </a:extLst>
          </p:cNvPr>
          <p:cNvSpPr>
            <a:spLocks noGrp="1"/>
          </p:cNvSpPr>
          <p:nvPr>
            <p:ph sz="half" idx="1"/>
          </p:nvPr>
        </p:nvSpPr>
        <p:spPr>
          <a:xfrm>
            <a:off x="1066800" y="2103120"/>
            <a:ext cx="4663440" cy="3749040"/>
          </a:xfrm>
        </p:spPr>
        <p:txBody>
          <a:bodyPr>
            <a:normAutofit/>
          </a:bodyPr>
          <a:lstStyle/>
          <a:p>
            <a:r>
              <a:rPr lang="en-GB" sz="18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Tacit knowledge is referred to as that which cannot easily be explained or communicated in written format and comes from experience, personal perceptions and values </a:t>
            </a:r>
            <a:r>
              <a:rPr lang="en-GB" sz="18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(Werner, Dickson, &amp; Hyde, 2015)</a:t>
            </a:r>
            <a:r>
              <a:rPr lang="en-GB" sz="18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GB" dirty="0">
              <a:effectLst/>
            </a:endParaRPr>
          </a:p>
          <a:p>
            <a:endParaRPr lang="en-GB" dirty="0"/>
          </a:p>
        </p:txBody>
      </p:sp>
      <p:pic>
        <p:nvPicPr>
          <p:cNvPr id="11266" name="Picture 2" descr="woman covering her face with white book">
            <a:extLst>
              <a:ext uri="{FF2B5EF4-FFF2-40B4-BE49-F238E27FC236}">
                <a16:creationId xmlns:a16="http://schemas.microsoft.com/office/drawing/2014/main" id="{E008FD52-5F0C-44E6-992B-D2853C02D76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024" r="16190" b="1"/>
          <a:stretch/>
        </p:blipFill>
        <p:spPr bwMode="auto">
          <a:xfrm>
            <a:off x="6461760" y="2103120"/>
            <a:ext cx="4663440" cy="3749040"/>
          </a:xfrm>
          <a:prstGeom prst="rect">
            <a:avLst/>
          </a:prstGeom>
          <a:solidFill>
            <a:srgbClr val="FFFFFF"/>
          </a:solidFill>
        </p:spPr>
      </p:pic>
      <p:sp>
        <p:nvSpPr>
          <p:cNvPr id="5" name="Footer Placeholder 4">
            <a:extLst>
              <a:ext uri="{FF2B5EF4-FFF2-40B4-BE49-F238E27FC236}">
                <a16:creationId xmlns:a16="http://schemas.microsoft.com/office/drawing/2014/main" id="{4A94EC90-EDF1-4294-9E8C-B25849529B38}"/>
              </a:ext>
            </a:extLst>
          </p:cNvPr>
          <p:cNvSpPr>
            <a:spLocks noGrp="1"/>
          </p:cNvSpPr>
          <p:nvPr>
            <p:ph type="ftr" sz="quarter" idx="11"/>
          </p:nvPr>
        </p:nvSpPr>
        <p:spPr>
          <a:xfrm>
            <a:off x="1066800" y="6035040"/>
            <a:ext cx="5816600" cy="365760"/>
          </a:xfrm>
        </p:spPr>
        <p:txBody>
          <a:bodyPr anchor="b">
            <a:normAutofit/>
          </a:bodyPr>
          <a:lstStyle/>
          <a:p>
            <a:pPr>
              <a:spcAft>
                <a:spcPts val="600"/>
              </a:spcAft>
            </a:pPr>
            <a:r>
              <a:rPr lang="en-GB" dirty="0"/>
              <a:t>Event Leadership by Dr Emma Abson</a:t>
            </a:r>
            <a:endParaRPr lang="en-US" dirty="0"/>
          </a:p>
        </p:txBody>
      </p:sp>
      <p:sp>
        <p:nvSpPr>
          <p:cNvPr id="8" name="TextBox 7">
            <a:extLst>
              <a:ext uri="{FF2B5EF4-FFF2-40B4-BE49-F238E27FC236}">
                <a16:creationId xmlns:a16="http://schemas.microsoft.com/office/drawing/2014/main" id="{A20E0A83-FC97-4D4A-A0B4-ECB4CA9E1CC9}"/>
              </a:ext>
            </a:extLst>
          </p:cNvPr>
          <p:cNvSpPr txBox="1"/>
          <p:nvPr/>
        </p:nvSpPr>
        <p:spPr>
          <a:xfrm>
            <a:off x="6675634" y="5941086"/>
            <a:ext cx="6097712" cy="230832"/>
          </a:xfrm>
          <a:prstGeom prst="rect">
            <a:avLst/>
          </a:prstGeom>
          <a:noFill/>
        </p:spPr>
        <p:txBody>
          <a:bodyPr wrap="square">
            <a:spAutoFit/>
          </a:bodyPr>
          <a:lstStyle/>
          <a:p>
            <a:r>
              <a:rPr lang="en-GB" sz="900" dirty="0"/>
              <a:t>Image: https://unsplash.com/@siora18</a:t>
            </a:r>
          </a:p>
        </p:txBody>
      </p:sp>
    </p:spTree>
    <p:extLst>
      <p:ext uri="{BB962C8B-B14F-4D97-AF65-F5344CB8AC3E}">
        <p14:creationId xmlns:p14="http://schemas.microsoft.com/office/powerpoint/2010/main" val="19717348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2.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{78EEA730-9990-41AA-93C5-C6C40C7800C0}tf78438558_win32</Template>
  <TotalTime>471</TotalTime>
  <Words>2026</Words>
  <Application>Microsoft Office PowerPoint</Application>
  <PresentationFormat>Widescreen</PresentationFormat>
  <Paragraphs>85</Paragraphs>
  <Slides>13</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Century Gothic</vt:lpstr>
      <vt:lpstr>Garamond</vt:lpstr>
      <vt:lpstr>Symbol</vt:lpstr>
      <vt:lpstr>SavonVTI</vt:lpstr>
      <vt:lpstr>Event leadership  theory and practice for Event management and event tourism </vt:lpstr>
      <vt:lpstr>Instructor lecture slides</vt:lpstr>
      <vt:lpstr>Lecture 7 – Knowledge and event leadership</vt:lpstr>
      <vt:lpstr>Lecture 7 – Knowledge and event leadership</vt:lpstr>
      <vt:lpstr>Lecture 7 learning outcomes</vt:lpstr>
      <vt:lpstr>Introduction</vt:lpstr>
      <vt:lpstr>Consider the following questions</vt:lpstr>
      <vt:lpstr>The value of knowledge</vt:lpstr>
      <vt:lpstr>Tacit knowledge</vt:lpstr>
      <vt:lpstr>Aspects of tacit knowledge</vt:lpstr>
      <vt:lpstr>Knowledge management</vt:lpstr>
      <vt:lpstr>Knowledge management and organisational success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Event leadership  theory and practice for Event management and event tourism</dc:title>
  <dc:creator>Abson, Emma</dc:creator>
  <cp:lastModifiedBy>Sally North</cp:lastModifiedBy>
  <cp:revision>6</cp:revision>
  <dcterms:created xsi:type="dcterms:W3CDTF">2021-03-26T10:08:41Z</dcterms:created>
  <dcterms:modified xsi:type="dcterms:W3CDTF">2021-04-09T14:45:00Z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